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  <p:sldMasterId id="2147483684" r:id="rId5"/>
    <p:sldMasterId id="2147483697" r:id="rId6"/>
  </p:sldMasterIdLst>
  <p:notesMasterIdLst>
    <p:notesMasterId r:id="rId21"/>
  </p:notesMasterIdLst>
  <p:sldIdLst>
    <p:sldId id="257" r:id="rId7"/>
    <p:sldId id="258" r:id="rId8"/>
    <p:sldId id="259" r:id="rId9"/>
    <p:sldId id="263" r:id="rId10"/>
    <p:sldId id="264" r:id="rId11"/>
    <p:sldId id="265" r:id="rId12"/>
    <p:sldId id="271" r:id="rId13"/>
    <p:sldId id="260" r:id="rId14"/>
    <p:sldId id="266" r:id="rId15"/>
    <p:sldId id="273" r:id="rId16"/>
    <p:sldId id="272" r:id="rId17"/>
    <p:sldId id="261" r:id="rId18"/>
    <p:sldId id="278" r:id="rId19"/>
    <p:sldId id="284" r:id="rId20"/>
    <p:sldId id="285" r:id="rId22"/>
    <p:sldId id="262" r:id="rId23"/>
    <p:sldId id="283" r:id="rId24"/>
    <p:sldId id="281" r:id="rId25"/>
  </p:sldIdLst>
  <p:sldSz cx="12192000" cy="6858000"/>
  <p:notesSz cx="6858000" cy="9144000"/>
  <p:embeddedFontLst>
    <p:embeddedFont>
      <p:font typeface="等线" panose="02010600030101010101" charset="-122"/>
      <p:regular r:id="rId29"/>
    </p:embeddedFont>
    <p:embeddedFont>
      <p:font typeface="微软雅黑" panose="020B0503020204020204" charset="-122"/>
      <p:regular r:id="rId30"/>
    </p:embeddedFont>
    <p:embeddedFont>
      <p:font typeface="inpin heiti" panose="00000500000000000000" charset="0"/>
      <p:regular r:id="rId31"/>
    </p:embeddedFont>
    <p:embeddedFont>
      <p:font typeface="等线 Light" panose="02010600030101010101" charset="-122"/>
      <p:regular r:id="rId32"/>
    </p:embeddedFont>
    <p:embeddedFont>
      <p:font typeface="楷体" panose="0201060906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887"/>
    <a:srgbClr val="46C8DE"/>
    <a:srgbClr val="2C5364"/>
    <a:srgbClr val="91DEEB"/>
    <a:srgbClr val="296C72"/>
    <a:srgbClr val="2F4261"/>
    <a:srgbClr val="26BCD5"/>
    <a:srgbClr val="2676D5"/>
    <a:srgbClr val="2671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9" autoAdjust="0"/>
    <p:restoredTop sz="92673" autoAdjust="0"/>
  </p:normalViewPr>
  <p:slideViewPr>
    <p:cSldViewPr snapToGrid="0" showGuides="1">
      <p:cViewPr varScale="1">
        <p:scale>
          <a:sx n="80" d="100"/>
          <a:sy n="80" d="100"/>
        </p:scale>
        <p:origin x="816" y="48"/>
      </p:cViewPr>
      <p:guideLst>
        <p:guide orient="horz" pos="2140"/>
        <p:guide pos="3840"/>
        <p:guide orient="horz" pos="346"/>
        <p:guide pos="459"/>
        <p:guide pos="7220"/>
        <p:guide orient="horz" pos="3974"/>
        <p:guide orient="horz" pos="958"/>
        <p:guide orient="horz" pos="30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18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2" Type="http://schemas.openxmlformats.org/officeDocument/2006/relationships/slide" Target="slides/slide15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25ED1-AFE3-4C39-9CB5-EDE8DC8BBC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B2593-BB93-4229-9775-CD5F87BDB2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000" b="0" i="0" u="none" strike="noStrike"/>
            </a:lvl1pPr>
          </a:lstStyle>
          <a:p>
            <a:pPr algn="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271" hasCustomPrompt="1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anchor="ctr">
            <a:noAutofit/>
          </a:bodyPr>
          <a:lstStyle>
            <a:lvl1pPr algn="l">
              <a:lnSpc>
                <a:spcPct val="100000"/>
              </a:lnSpc>
              <a:defRPr sz="1200" b="0" i="0" u="none" strike="noStrike">
                <a:solidFill>
                  <a:srgbClr val="898989">
                    <a:alpha val="100000"/>
                  </a:srgbClr>
                </a:solidFill>
                <a:latin typeface="等线" panose="02010600030101010101" charset="-122"/>
              </a:defRPr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898989"/>
                </a:solidFill>
                <a:latin typeface="等线" panose="02010600030101010101" charset="-122"/>
              </a:rPr>
              <a:t>2024-04-11</a:t>
            </a:r>
            <a:endParaRPr lang="en-US" sz="1200" b="0" i="0" u="none" strike="noStrike">
              <a:solidFill>
                <a:srgbClr val="898989"/>
              </a:solidFill>
              <a:latin typeface="等线" panose="02010600030101010101" charset="-122"/>
            </a:endParaRPr>
          </a:p>
        </p:txBody>
      </p:sp>
      <p:sp>
        <p:nvSpPr>
          <p:cNvPr id="3" name="AutoShape 3"/>
          <p:cNvSpPr>
            <a:spLocks noGrp="1"/>
          </p:cNvSpPr>
          <p:nvPr>
            <p:ph type="body" sz="quarter" idx="272" hasCustomPrompt="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anchor="ctr">
            <a:noAutofit/>
          </a:bodyPr>
          <a:lstStyle>
            <a:lvl1pPr algn="ctr">
              <a:lnSpc>
                <a:spcPct val="100000"/>
              </a:lnSpc>
              <a:defRPr sz="1200" b="0" i="0" u="none" strike="noStrike">
                <a:solidFill>
                  <a:srgbClr val="898989">
                    <a:alpha val="100000"/>
                  </a:srgbClr>
                </a:solidFill>
                <a:latin typeface="Arial" panose="020B0604020202020204"/>
              </a:defRPr>
            </a:lvl1pPr>
          </a:lstStyle>
          <a:p>
            <a:pPr indent="0" algn="ctr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898989"/>
                </a:solidFill>
                <a:latin typeface="Arial" panose="020B0604020202020204"/>
              </a:rPr>
              <a:t>页脚</a:t>
            </a:r>
            <a:endParaRPr lang="en-US" sz="1200" b="0" i="0" u="none" strike="noStrike">
              <a:solidFill>
                <a:srgbClr val="898989"/>
              </a:solidFill>
              <a:latin typeface="Arial" panose="020B0604020202020204"/>
            </a:endParaRPr>
          </a:p>
        </p:txBody>
      </p:sp>
      <p:sp>
        <p:nvSpPr>
          <p:cNvPr id="4" name="AutoShape 4"/>
          <p:cNvSpPr>
            <a:spLocks noGrp="1"/>
          </p:cNvSpPr>
          <p:nvPr>
            <p:ph type="body" sz="quarter" idx="273" hasCustomPrompt="1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anchor="ctr">
            <a:noAutofit/>
          </a:bodyPr>
          <a:lstStyle>
            <a:lvl1pPr algn="r">
              <a:lnSpc>
                <a:spcPct val="100000"/>
              </a:lnSpc>
              <a:defRPr sz="1200" b="0" i="0" u="none" strike="noStrike">
                <a:solidFill>
                  <a:srgbClr val="898989">
                    <a:alpha val="100000"/>
                  </a:srgbClr>
                </a:solidFill>
                <a:latin typeface="等线" panose="02010600030101010101" charset="-122"/>
              </a:defRPr>
            </a:lvl1pPr>
          </a:lstStyle>
          <a:p>
            <a:pPr indent="0" algn="r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898989"/>
                </a:solidFill>
                <a:latin typeface="等线" panose="02010600030101010101" charset="-122"/>
              </a:rPr>
              <a:t>‹#›</a:t>
            </a:r>
            <a:endParaRPr lang="en-US" sz="1200" b="0" i="0" u="none" strike="noStrike">
              <a:solidFill>
                <a:srgbClr val="898989"/>
              </a:solid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7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1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F9024-2E83-4951-9696-1EAF4F9EED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8EBD6-3D31-4049-A454-2440F6A74CE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CD2C7-B5D4-40D7-BDB2-4E7F034236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ED4A9-CCC1-4139-9F8F-908A376E69A7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1"/>
            <a:ext cx="12192000" cy="542058"/>
            <a:chOff x="0" y="1"/>
            <a:chExt cx="12192000" cy="542058"/>
          </a:xfrm>
        </p:grpSpPr>
        <p:sp>
          <p:nvSpPr>
            <p:cNvPr id="8" name="矩形 7"/>
            <p:cNvSpPr/>
            <p:nvPr/>
          </p:nvSpPr>
          <p:spPr>
            <a:xfrm>
              <a:off x="0" y="1"/>
              <a:ext cx="12192000" cy="542058"/>
            </a:xfrm>
            <a:prstGeom prst="rect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699516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选题背景与意义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43968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71742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16193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1084030" y="167066"/>
              <a:ext cx="412645" cy="307777"/>
              <a:chOff x="11238372" y="152633"/>
              <a:chExt cx="552161" cy="411837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1238372" y="152633"/>
                <a:ext cx="552161" cy="28800"/>
                <a:chOff x="17647243" y="6652311"/>
                <a:chExt cx="552161" cy="28800"/>
              </a:xfrm>
            </p:grpSpPr>
            <p:sp>
              <p:nvSpPr>
                <p:cNvPr id="25" name="Oval 91"/>
                <p:cNvSpPr/>
                <p:nvPr/>
              </p:nvSpPr>
              <p:spPr>
                <a:xfrm>
                  <a:off x="17647243" y="6652311"/>
                  <a:ext cx="29255" cy="28800"/>
                </a:xfrm>
                <a:prstGeom prst="ellipse">
                  <a:avLst/>
                </a:pr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6" name="Freeform 92"/>
                <p:cNvSpPr/>
                <p:nvPr/>
              </p:nvSpPr>
              <p:spPr>
                <a:xfrm>
                  <a:off x="17729520" y="6652311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4" y="21600"/>
                      </a:move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864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864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11238372" y="280312"/>
                <a:ext cx="552161" cy="28800"/>
                <a:chOff x="17647243" y="6781208"/>
                <a:chExt cx="552161" cy="28800"/>
              </a:xfrm>
            </p:grpSpPr>
            <p:sp>
              <p:nvSpPr>
                <p:cNvPr id="23" name="Oval 93"/>
                <p:cNvSpPr/>
                <p:nvPr/>
              </p:nvSpPr>
              <p:spPr>
                <a:xfrm>
                  <a:off x="17647243" y="678120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4" name="Freeform 94"/>
                <p:cNvSpPr/>
                <p:nvPr/>
              </p:nvSpPr>
              <p:spPr>
                <a:xfrm>
                  <a:off x="17729520" y="678120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11238372" y="407991"/>
                <a:ext cx="552161" cy="28800"/>
                <a:chOff x="17647243" y="6908278"/>
                <a:chExt cx="552161" cy="28800"/>
              </a:xfrm>
            </p:grpSpPr>
            <p:sp>
              <p:nvSpPr>
                <p:cNvPr id="21" name="Oval 95"/>
                <p:cNvSpPr/>
                <p:nvPr/>
              </p:nvSpPr>
              <p:spPr>
                <a:xfrm>
                  <a:off x="17647243" y="690827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  <p:sp>
              <p:nvSpPr>
                <p:cNvPr id="22" name="Freeform 96"/>
                <p:cNvSpPr/>
                <p:nvPr/>
              </p:nvSpPr>
              <p:spPr>
                <a:xfrm>
                  <a:off x="17729520" y="690827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11238372" y="535670"/>
                <a:ext cx="552161" cy="28800"/>
                <a:chOff x="17647243" y="7037176"/>
                <a:chExt cx="552161" cy="28800"/>
              </a:xfrm>
            </p:grpSpPr>
            <p:sp>
              <p:nvSpPr>
                <p:cNvPr id="19" name="Oval 97"/>
                <p:cNvSpPr/>
                <p:nvPr/>
              </p:nvSpPr>
              <p:spPr>
                <a:xfrm>
                  <a:off x="17647243" y="7037176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0" name="Freeform 98"/>
                <p:cNvSpPr/>
                <p:nvPr/>
              </p:nvSpPr>
              <p:spPr>
                <a:xfrm>
                  <a:off x="17729520" y="7037176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1296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1296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</p:grpSp>
        <p:sp>
          <p:nvSpPr>
            <p:cNvPr id="14" name="等腰三角形 13"/>
            <p:cNvSpPr/>
            <p:nvPr/>
          </p:nvSpPr>
          <p:spPr>
            <a:xfrm>
              <a:off x="4328881" y="452059"/>
              <a:ext cx="276700" cy="90000"/>
            </a:xfrm>
            <a:prstGeom prst="triangle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FEB3-0202-4B5A-B522-6F292E9D86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253AC-3C98-47E5-97FD-31A576CA03CA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1"/>
            <a:ext cx="12192000" cy="542058"/>
            <a:chOff x="0" y="1"/>
            <a:chExt cx="12192000" cy="542058"/>
          </a:xfrm>
        </p:grpSpPr>
        <p:sp>
          <p:nvSpPr>
            <p:cNvPr id="8" name="矩形 7"/>
            <p:cNvSpPr/>
            <p:nvPr/>
          </p:nvSpPr>
          <p:spPr>
            <a:xfrm>
              <a:off x="0" y="1"/>
              <a:ext cx="12192000" cy="542058"/>
            </a:xfrm>
            <a:prstGeom prst="rect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699516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选题背景与意义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43968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71742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研究思路与理论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16193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1084030" y="167066"/>
              <a:ext cx="412645" cy="307777"/>
              <a:chOff x="11238372" y="152633"/>
              <a:chExt cx="552161" cy="411837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1238372" y="152633"/>
                <a:ext cx="552161" cy="28800"/>
                <a:chOff x="17647243" y="6652311"/>
                <a:chExt cx="552161" cy="28800"/>
              </a:xfrm>
            </p:grpSpPr>
            <p:sp>
              <p:nvSpPr>
                <p:cNvPr id="25" name="Oval 91"/>
                <p:cNvSpPr/>
                <p:nvPr/>
              </p:nvSpPr>
              <p:spPr>
                <a:xfrm>
                  <a:off x="17647243" y="6652311"/>
                  <a:ext cx="29255" cy="28800"/>
                </a:xfrm>
                <a:prstGeom prst="ellipse">
                  <a:avLst/>
                </a:pr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6" name="Freeform 92"/>
                <p:cNvSpPr/>
                <p:nvPr/>
              </p:nvSpPr>
              <p:spPr>
                <a:xfrm>
                  <a:off x="17729520" y="6652311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4" y="21600"/>
                      </a:move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864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864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11238372" y="280312"/>
                <a:ext cx="552161" cy="28800"/>
                <a:chOff x="17647243" y="6781208"/>
                <a:chExt cx="552161" cy="28800"/>
              </a:xfrm>
            </p:grpSpPr>
            <p:sp>
              <p:nvSpPr>
                <p:cNvPr id="23" name="Oval 93"/>
                <p:cNvSpPr/>
                <p:nvPr/>
              </p:nvSpPr>
              <p:spPr>
                <a:xfrm>
                  <a:off x="17647243" y="678120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4" name="Freeform 94"/>
                <p:cNvSpPr/>
                <p:nvPr/>
              </p:nvSpPr>
              <p:spPr>
                <a:xfrm>
                  <a:off x="17729520" y="678120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11238372" y="407991"/>
                <a:ext cx="552161" cy="28800"/>
                <a:chOff x="17647243" y="6908278"/>
                <a:chExt cx="552161" cy="28800"/>
              </a:xfrm>
            </p:grpSpPr>
            <p:sp>
              <p:nvSpPr>
                <p:cNvPr id="21" name="Oval 95"/>
                <p:cNvSpPr/>
                <p:nvPr/>
              </p:nvSpPr>
              <p:spPr>
                <a:xfrm>
                  <a:off x="17647243" y="690827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  <p:sp>
              <p:nvSpPr>
                <p:cNvPr id="22" name="Freeform 96"/>
                <p:cNvSpPr/>
                <p:nvPr/>
              </p:nvSpPr>
              <p:spPr>
                <a:xfrm>
                  <a:off x="17729520" y="690827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11238372" y="535670"/>
                <a:ext cx="552161" cy="28800"/>
                <a:chOff x="17647243" y="7037176"/>
                <a:chExt cx="552161" cy="28800"/>
              </a:xfrm>
            </p:grpSpPr>
            <p:sp>
              <p:nvSpPr>
                <p:cNvPr id="19" name="Oval 97"/>
                <p:cNvSpPr/>
                <p:nvPr/>
              </p:nvSpPr>
              <p:spPr>
                <a:xfrm>
                  <a:off x="17647243" y="7037176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0" name="Freeform 98"/>
                <p:cNvSpPr/>
                <p:nvPr/>
              </p:nvSpPr>
              <p:spPr>
                <a:xfrm>
                  <a:off x="17729520" y="7037176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1296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1296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</p:grpSp>
        <p:sp>
          <p:nvSpPr>
            <p:cNvPr id="14" name="等腰三角形 13"/>
            <p:cNvSpPr/>
            <p:nvPr/>
          </p:nvSpPr>
          <p:spPr>
            <a:xfrm>
              <a:off x="6201107" y="452059"/>
              <a:ext cx="276700" cy="90000"/>
            </a:xfrm>
            <a:prstGeom prst="triangle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07107-2B99-48A0-AA66-6A9D5E68B2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0FA19-22BE-41AF-8B22-1736B3BC8975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1"/>
            <a:ext cx="12192000" cy="542058"/>
            <a:chOff x="0" y="1"/>
            <a:chExt cx="12192000" cy="542058"/>
          </a:xfrm>
        </p:grpSpPr>
        <p:sp>
          <p:nvSpPr>
            <p:cNvPr id="8" name="矩形 7"/>
            <p:cNvSpPr/>
            <p:nvPr/>
          </p:nvSpPr>
          <p:spPr>
            <a:xfrm>
              <a:off x="0" y="1"/>
              <a:ext cx="12192000" cy="542058"/>
            </a:xfrm>
            <a:prstGeom prst="rect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699516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选题背景与意义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43968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研究内容与展示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71742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16193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1084030" y="167066"/>
              <a:ext cx="412645" cy="307777"/>
              <a:chOff x="11238372" y="152633"/>
              <a:chExt cx="552161" cy="411837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1238372" y="152633"/>
                <a:ext cx="552161" cy="28800"/>
                <a:chOff x="17647243" y="6652311"/>
                <a:chExt cx="552161" cy="28800"/>
              </a:xfrm>
            </p:grpSpPr>
            <p:sp>
              <p:nvSpPr>
                <p:cNvPr id="25" name="Oval 91"/>
                <p:cNvSpPr/>
                <p:nvPr/>
              </p:nvSpPr>
              <p:spPr>
                <a:xfrm>
                  <a:off x="17647243" y="6652311"/>
                  <a:ext cx="29255" cy="28800"/>
                </a:xfrm>
                <a:prstGeom prst="ellipse">
                  <a:avLst/>
                </a:pr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6" name="Freeform 92"/>
                <p:cNvSpPr/>
                <p:nvPr/>
              </p:nvSpPr>
              <p:spPr>
                <a:xfrm>
                  <a:off x="17729520" y="6652311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4" y="21600"/>
                      </a:move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864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864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11238372" y="280312"/>
                <a:ext cx="552161" cy="28800"/>
                <a:chOff x="17647243" y="6781208"/>
                <a:chExt cx="552161" cy="28800"/>
              </a:xfrm>
            </p:grpSpPr>
            <p:sp>
              <p:nvSpPr>
                <p:cNvPr id="23" name="Oval 93"/>
                <p:cNvSpPr/>
                <p:nvPr/>
              </p:nvSpPr>
              <p:spPr>
                <a:xfrm>
                  <a:off x="17647243" y="678120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4" name="Freeform 94"/>
                <p:cNvSpPr/>
                <p:nvPr/>
              </p:nvSpPr>
              <p:spPr>
                <a:xfrm>
                  <a:off x="17729520" y="678120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11238372" y="407991"/>
                <a:ext cx="552161" cy="28800"/>
                <a:chOff x="17647243" y="6908278"/>
                <a:chExt cx="552161" cy="28800"/>
              </a:xfrm>
            </p:grpSpPr>
            <p:sp>
              <p:nvSpPr>
                <p:cNvPr id="21" name="Oval 95"/>
                <p:cNvSpPr/>
                <p:nvPr/>
              </p:nvSpPr>
              <p:spPr>
                <a:xfrm>
                  <a:off x="17647243" y="690827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  <p:sp>
              <p:nvSpPr>
                <p:cNvPr id="22" name="Freeform 96"/>
                <p:cNvSpPr/>
                <p:nvPr/>
              </p:nvSpPr>
              <p:spPr>
                <a:xfrm>
                  <a:off x="17729520" y="690827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11238372" y="535670"/>
                <a:ext cx="552161" cy="28800"/>
                <a:chOff x="17647243" y="7037176"/>
                <a:chExt cx="552161" cy="28800"/>
              </a:xfrm>
            </p:grpSpPr>
            <p:sp>
              <p:nvSpPr>
                <p:cNvPr id="19" name="Oval 97"/>
                <p:cNvSpPr/>
                <p:nvPr/>
              </p:nvSpPr>
              <p:spPr>
                <a:xfrm>
                  <a:off x="17647243" y="7037176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0" name="Freeform 98"/>
                <p:cNvSpPr/>
                <p:nvPr/>
              </p:nvSpPr>
              <p:spPr>
                <a:xfrm>
                  <a:off x="17729520" y="7037176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1296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1296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</p:grpSp>
        <p:sp>
          <p:nvSpPr>
            <p:cNvPr id="14" name="等腰三角形 13"/>
            <p:cNvSpPr/>
            <p:nvPr/>
          </p:nvSpPr>
          <p:spPr>
            <a:xfrm>
              <a:off x="8073333" y="452059"/>
              <a:ext cx="276700" cy="90000"/>
            </a:xfrm>
            <a:prstGeom prst="triangle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134CD-39C7-4099-A405-793F77777B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E6879-5D3C-4E06-86B7-FA4989329BE8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1"/>
            <a:ext cx="12192000" cy="542058"/>
            <a:chOff x="0" y="1"/>
            <a:chExt cx="12192000" cy="542058"/>
          </a:xfrm>
        </p:grpSpPr>
        <p:sp>
          <p:nvSpPr>
            <p:cNvPr id="8" name="矩形 7"/>
            <p:cNvSpPr/>
            <p:nvPr/>
          </p:nvSpPr>
          <p:spPr>
            <a:xfrm>
              <a:off x="0" y="1"/>
              <a:ext cx="12192000" cy="542058"/>
            </a:xfrm>
            <a:prstGeom prst="rect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699516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选题背景与意义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43968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71742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16193" y="16706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总结分析与展望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1084030" y="167066"/>
              <a:ext cx="412645" cy="307777"/>
              <a:chOff x="11238372" y="152633"/>
              <a:chExt cx="552161" cy="411837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1238372" y="152633"/>
                <a:ext cx="552161" cy="28800"/>
                <a:chOff x="17647243" y="6652311"/>
                <a:chExt cx="552161" cy="28800"/>
              </a:xfrm>
            </p:grpSpPr>
            <p:sp>
              <p:nvSpPr>
                <p:cNvPr id="25" name="Oval 91"/>
                <p:cNvSpPr/>
                <p:nvPr/>
              </p:nvSpPr>
              <p:spPr>
                <a:xfrm>
                  <a:off x="17647243" y="6652311"/>
                  <a:ext cx="29255" cy="28800"/>
                </a:xfrm>
                <a:prstGeom prst="ellipse">
                  <a:avLst/>
                </a:pr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6" name="Freeform 92"/>
                <p:cNvSpPr/>
                <p:nvPr/>
              </p:nvSpPr>
              <p:spPr>
                <a:xfrm>
                  <a:off x="17729520" y="6652311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4" y="21600"/>
                      </a:move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864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864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11238372" y="280312"/>
                <a:ext cx="552161" cy="28800"/>
                <a:chOff x="17647243" y="6781208"/>
                <a:chExt cx="552161" cy="28800"/>
              </a:xfrm>
            </p:grpSpPr>
            <p:sp>
              <p:nvSpPr>
                <p:cNvPr id="23" name="Oval 93"/>
                <p:cNvSpPr/>
                <p:nvPr/>
              </p:nvSpPr>
              <p:spPr>
                <a:xfrm>
                  <a:off x="17647243" y="678120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4" name="Freeform 94"/>
                <p:cNvSpPr/>
                <p:nvPr/>
              </p:nvSpPr>
              <p:spPr>
                <a:xfrm>
                  <a:off x="17729520" y="678120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>
                <a:off x="11238372" y="407991"/>
                <a:ext cx="552161" cy="28800"/>
                <a:chOff x="17647243" y="6908278"/>
                <a:chExt cx="552161" cy="28800"/>
              </a:xfrm>
            </p:grpSpPr>
            <p:sp>
              <p:nvSpPr>
                <p:cNvPr id="21" name="Oval 95"/>
                <p:cNvSpPr/>
                <p:nvPr/>
              </p:nvSpPr>
              <p:spPr>
                <a:xfrm>
                  <a:off x="17647243" y="6908278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>
                  <a:endParaRPr dirty="0"/>
                </a:p>
              </p:txBody>
            </p:sp>
            <p:sp>
              <p:nvSpPr>
                <p:cNvPr id="22" name="Freeform 96"/>
                <p:cNvSpPr/>
                <p:nvPr/>
              </p:nvSpPr>
              <p:spPr>
                <a:xfrm>
                  <a:off x="17729520" y="6908278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5400"/>
                        <a:pt x="0" y="10800"/>
                      </a:cubicBezTo>
                      <a:cubicBezTo>
                        <a:pt x="0" y="1620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6200"/>
                        <a:pt x="21600" y="10800"/>
                      </a:cubicBezTo>
                      <a:cubicBezTo>
                        <a:pt x="21600" y="540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11238372" y="535670"/>
                <a:ext cx="552161" cy="28800"/>
                <a:chOff x="17647243" y="7037176"/>
                <a:chExt cx="552161" cy="28800"/>
              </a:xfrm>
            </p:grpSpPr>
            <p:sp>
              <p:nvSpPr>
                <p:cNvPr id="19" name="Oval 97"/>
                <p:cNvSpPr/>
                <p:nvPr/>
              </p:nvSpPr>
              <p:spPr>
                <a:xfrm>
                  <a:off x="17647243" y="7037176"/>
                  <a:ext cx="29255" cy="28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  <p:sp>
              <p:nvSpPr>
                <p:cNvPr id="20" name="Freeform 98"/>
                <p:cNvSpPr/>
                <p:nvPr/>
              </p:nvSpPr>
              <p:spPr>
                <a:xfrm>
                  <a:off x="17729520" y="7037176"/>
                  <a:ext cx="469884" cy="288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04" y="0"/>
                      </a:moveTo>
                      <a:cubicBezTo>
                        <a:pt x="594" y="0"/>
                        <a:pt x="594" y="0"/>
                        <a:pt x="594" y="0"/>
                      </a:cubicBezTo>
                      <a:cubicBezTo>
                        <a:pt x="198" y="0"/>
                        <a:pt x="0" y="4320"/>
                        <a:pt x="0" y="12960"/>
                      </a:cubicBezTo>
                      <a:cubicBezTo>
                        <a:pt x="0" y="17280"/>
                        <a:pt x="198" y="21600"/>
                        <a:pt x="594" y="21600"/>
                      </a:cubicBezTo>
                      <a:cubicBezTo>
                        <a:pt x="21204" y="21600"/>
                        <a:pt x="21204" y="21600"/>
                        <a:pt x="21204" y="21600"/>
                      </a:cubicBezTo>
                      <a:cubicBezTo>
                        <a:pt x="21402" y="21600"/>
                        <a:pt x="21600" y="17280"/>
                        <a:pt x="21600" y="12960"/>
                      </a:cubicBezTo>
                      <a:cubicBezTo>
                        <a:pt x="21600" y="4320"/>
                        <a:pt x="21402" y="0"/>
                        <a:pt x="2120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39" tIns="91439" rIns="91439" bIns="91439" numCol="1" anchor="t">
                  <a:noAutofit/>
                </a:bodyPr>
                <a:lstStyle/>
                <a:p/>
              </p:txBody>
            </p:sp>
          </p:grpSp>
        </p:grpSp>
        <p:sp>
          <p:nvSpPr>
            <p:cNvPr id="14" name="等腰三角形 13"/>
            <p:cNvSpPr/>
            <p:nvPr/>
          </p:nvSpPr>
          <p:spPr>
            <a:xfrm>
              <a:off x="9945558" y="452059"/>
              <a:ext cx="276700" cy="90000"/>
            </a:xfrm>
            <a:prstGeom prst="triangle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5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5.xml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://106.55.60.140" TargetMode="Externa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9.xml"/><Relationship Id="rId5" Type="http://schemas.openxmlformats.org/officeDocument/2006/relationships/image" Target="../media/image1.pn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5772203" y="246472"/>
            <a:ext cx="647594" cy="647594"/>
            <a:chOff x="5741776" y="179123"/>
            <a:chExt cx="700213" cy="700213"/>
          </a:xfrm>
        </p:grpSpPr>
        <p:sp>
          <p:nvSpPr>
            <p:cNvPr id="25" name="椭圆 24"/>
            <p:cNvSpPr/>
            <p:nvPr/>
          </p:nvSpPr>
          <p:spPr>
            <a:xfrm>
              <a:off x="5785882" y="223229"/>
              <a:ext cx="612000" cy="612000"/>
            </a:xfrm>
            <a:prstGeom prst="ellipse">
              <a:avLst/>
            </a:prstGeom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829428" y="279642"/>
              <a:ext cx="524909" cy="499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rgbClr val="1C7887"/>
                  </a:solidFill>
                </a:rPr>
                <a:t>LO</a:t>
              </a:r>
              <a:endParaRPr lang="en-US" altLang="zh-CN" sz="1200" b="1" dirty="0">
                <a:solidFill>
                  <a:srgbClr val="1C7887"/>
                </a:solidFill>
              </a:endParaRPr>
            </a:p>
            <a:p>
              <a:pPr algn="ctr"/>
              <a:r>
                <a:rPr lang="en-US" altLang="zh-CN" sz="1200" b="1" dirty="0">
                  <a:solidFill>
                    <a:srgbClr val="1C7887"/>
                  </a:solidFill>
                </a:rPr>
                <a:t>GO</a:t>
              </a:r>
              <a:endParaRPr lang="zh-CN" altLang="en-US" sz="1200" b="1" dirty="0">
                <a:solidFill>
                  <a:srgbClr val="1C7887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741776" y="179123"/>
              <a:ext cx="700213" cy="700213"/>
            </a:xfrm>
            <a:prstGeom prst="ellipse">
              <a:avLst/>
            </a:prstGeom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3" name="弧形 12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弧形 14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弧形 15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弧形 16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弧形 17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3113885" y="2623133"/>
            <a:ext cx="5964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智寻系统答辩</a:t>
            </a:r>
            <a:endParaRPr lang="zh-CN" altLang="en-US" sz="14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5833179" y="2550341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 127"/>
          <p:cNvSpPr/>
          <p:nvPr/>
        </p:nvSpPr>
        <p:spPr>
          <a:xfrm rot="5400000">
            <a:off x="6000345" y="6089451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45" name="Freeform 127"/>
          <p:cNvSpPr/>
          <p:nvPr/>
        </p:nvSpPr>
        <p:spPr>
          <a:xfrm rot="5400000">
            <a:off x="6000345" y="6236444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-1" y="3185160"/>
            <a:ext cx="3240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8952000" y="3185160"/>
            <a:ext cx="3240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34" name="弧形 33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弧形 3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弧形 4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弧形 4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弧形 5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53" name="弧形 5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弧形 5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弧形 5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弧形 5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弧形 5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59" name="弧形 58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弧形 59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弧形 60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弧形 61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3" name="弧形 62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4" grpId="0" animBg="1"/>
      <p:bldP spid="4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481143" y="858189"/>
            <a:ext cx="228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模块设计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endParaRPr lang="zh-CN" altLang="en-US" sz="1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16652" y="1432793"/>
            <a:ext cx="3231423" cy="1330232"/>
            <a:chOff x="469493" y="1044955"/>
            <a:chExt cx="3231423" cy="1330232"/>
          </a:xfrm>
        </p:grpSpPr>
        <p:sp>
          <p:nvSpPr>
            <p:cNvPr id="39" name="文本框 38"/>
            <p:cNvSpPr txBox="1"/>
            <p:nvPr/>
          </p:nvSpPr>
          <p:spPr>
            <a:xfrm>
              <a:off x="469493" y="1044955"/>
              <a:ext cx="8524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C5364"/>
                  </a:solidFill>
                  <a:latin typeface="Arual" pitchFamily="2" charset="0"/>
                  <a:ea typeface="Arual" pitchFamily="2" charset="0"/>
                </a:rPr>
                <a:t>01</a:t>
              </a:r>
              <a:endParaRPr lang="zh-CN" altLang="en-US" sz="2400" dirty="0">
                <a:solidFill>
                  <a:srgbClr val="2C5364"/>
                </a:solidFill>
                <a:latin typeface="Arual" pitchFamily="2" charset="0"/>
                <a:ea typeface="Arual" pitchFamily="2" charset="0"/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695325" y="1451857"/>
              <a:ext cx="1627322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591890" y="1451857"/>
              <a:ext cx="310902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提供了完善的登录工具链，包括账号登录，账号注册和修改密码的功能</a:t>
              </a:r>
              <a:r>
                <a:rPr lang="zh-CN" altLang="en-US" sz="1400" dirty="0"/>
                <a:t>。</a:t>
              </a:r>
              <a:endParaRPr lang="zh-CN" altLang="en-US" sz="1400" dirty="0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044053" y="1048247"/>
              <a:ext cx="11815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登录</a:t>
              </a:r>
              <a:endParaRPr lang="en-US" altLang="zh-CN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-10941" y="2832566"/>
            <a:ext cx="12213883" cy="1736602"/>
            <a:chOff x="-10941" y="2832566"/>
            <a:chExt cx="12213883" cy="1736602"/>
          </a:xfrm>
        </p:grpSpPr>
        <p:sp>
          <p:nvSpPr>
            <p:cNvPr id="38" name="任意多边形: 形状 37"/>
            <p:cNvSpPr/>
            <p:nvPr/>
          </p:nvSpPr>
          <p:spPr>
            <a:xfrm>
              <a:off x="-10941" y="2868566"/>
              <a:ext cx="12213883" cy="1662832"/>
            </a:xfrm>
            <a:custGeom>
              <a:avLst/>
              <a:gdLst>
                <a:gd name="connsiteX0" fmla="*/ 0 w 12491634"/>
                <a:gd name="connsiteY0" fmla="*/ 1020559 h 2255929"/>
                <a:gd name="connsiteX1" fmla="*/ 2309248 w 12491634"/>
                <a:gd name="connsiteY1" fmla="*/ 28668 h 2255929"/>
                <a:gd name="connsiteX2" fmla="*/ 4339526 w 12491634"/>
                <a:gd name="connsiteY2" fmla="*/ 2012451 h 2255929"/>
                <a:gd name="connsiteX3" fmla="*/ 6307810 w 12491634"/>
                <a:gd name="connsiteY3" fmla="*/ 152654 h 2255929"/>
                <a:gd name="connsiteX4" fmla="*/ 8446577 w 12491634"/>
                <a:gd name="connsiteY4" fmla="*/ 1950458 h 2255929"/>
                <a:gd name="connsiteX5" fmla="*/ 10058400 w 12491634"/>
                <a:gd name="connsiteY5" fmla="*/ 261142 h 2255929"/>
                <a:gd name="connsiteX6" fmla="*/ 11654726 w 12491634"/>
                <a:gd name="connsiteY6" fmla="*/ 2151936 h 2255929"/>
                <a:gd name="connsiteX7" fmla="*/ 12491634 w 12491634"/>
                <a:gd name="connsiteY7" fmla="*/ 1841970 h 2255929"/>
                <a:gd name="connsiteX0-1" fmla="*/ 0 w 11515241"/>
                <a:gd name="connsiteY0-2" fmla="*/ 515428 h 2386229"/>
                <a:gd name="connsiteX1-3" fmla="*/ 1332855 w 11515241"/>
                <a:gd name="connsiteY1-4" fmla="*/ 158968 h 2386229"/>
                <a:gd name="connsiteX2-5" fmla="*/ 3363133 w 11515241"/>
                <a:gd name="connsiteY2-6" fmla="*/ 2142751 h 2386229"/>
                <a:gd name="connsiteX3-7" fmla="*/ 5331417 w 11515241"/>
                <a:gd name="connsiteY3-8" fmla="*/ 282954 h 2386229"/>
                <a:gd name="connsiteX4-9" fmla="*/ 7470184 w 11515241"/>
                <a:gd name="connsiteY4-10" fmla="*/ 2080758 h 2386229"/>
                <a:gd name="connsiteX5-11" fmla="*/ 9082007 w 11515241"/>
                <a:gd name="connsiteY5-12" fmla="*/ 391442 h 2386229"/>
                <a:gd name="connsiteX6-13" fmla="*/ 10678333 w 11515241"/>
                <a:gd name="connsiteY6-14" fmla="*/ 2282236 h 2386229"/>
                <a:gd name="connsiteX7-15" fmla="*/ 11515241 w 11515241"/>
                <a:gd name="connsiteY7-16" fmla="*/ 1972270 h 2386229"/>
                <a:gd name="connsiteX0-17" fmla="*/ 0 w 11515241"/>
                <a:gd name="connsiteY0-18" fmla="*/ 489063 h 2359864"/>
                <a:gd name="connsiteX1-19" fmla="*/ 1332855 w 11515241"/>
                <a:gd name="connsiteY1-20" fmla="*/ 132603 h 2359864"/>
                <a:gd name="connsiteX2-21" fmla="*/ 3363133 w 11515241"/>
                <a:gd name="connsiteY2-22" fmla="*/ 2116386 h 2359864"/>
                <a:gd name="connsiteX3-23" fmla="*/ 5331417 w 11515241"/>
                <a:gd name="connsiteY3-24" fmla="*/ 256589 h 2359864"/>
                <a:gd name="connsiteX4-25" fmla="*/ 7470184 w 11515241"/>
                <a:gd name="connsiteY4-26" fmla="*/ 2054393 h 2359864"/>
                <a:gd name="connsiteX5-27" fmla="*/ 9082007 w 11515241"/>
                <a:gd name="connsiteY5-28" fmla="*/ 365077 h 2359864"/>
                <a:gd name="connsiteX6-29" fmla="*/ 10678333 w 11515241"/>
                <a:gd name="connsiteY6-30" fmla="*/ 2255871 h 2359864"/>
                <a:gd name="connsiteX7-31" fmla="*/ 11515241 w 11515241"/>
                <a:gd name="connsiteY7-32" fmla="*/ 1945905 h 2359864"/>
                <a:gd name="connsiteX0-33" fmla="*/ 0 w 11494692"/>
                <a:gd name="connsiteY0-34" fmla="*/ 482223 h 2363298"/>
                <a:gd name="connsiteX1-35" fmla="*/ 1312306 w 11494692"/>
                <a:gd name="connsiteY1-36" fmla="*/ 136037 h 2363298"/>
                <a:gd name="connsiteX2-37" fmla="*/ 3342584 w 11494692"/>
                <a:gd name="connsiteY2-38" fmla="*/ 2119820 h 2363298"/>
                <a:gd name="connsiteX3-39" fmla="*/ 5310868 w 11494692"/>
                <a:gd name="connsiteY3-40" fmla="*/ 260023 h 2363298"/>
                <a:gd name="connsiteX4-41" fmla="*/ 7449635 w 11494692"/>
                <a:gd name="connsiteY4-42" fmla="*/ 2057827 h 2363298"/>
                <a:gd name="connsiteX5-43" fmla="*/ 9061458 w 11494692"/>
                <a:gd name="connsiteY5-44" fmla="*/ 368511 h 2363298"/>
                <a:gd name="connsiteX6-45" fmla="*/ 10657784 w 11494692"/>
                <a:gd name="connsiteY6-46" fmla="*/ 2259305 h 2363298"/>
                <a:gd name="connsiteX7-47" fmla="*/ 11494692 w 11494692"/>
                <a:gd name="connsiteY7-48" fmla="*/ 1949339 h 2363298"/>
                <a:gd name="connsiteX0-49" fmla="*/ 0 w 11494692"/>
                <a:gd name="connsiteY0-50" fmla="*/ 502230 h 2383305"/>
                <a:gd name="connsiteX1-51" fmla="*/ 1312306 w 11494692"/>
                <a:gd name="connsiteY1-52" fmla="*/ 156044 h 2383305"/>
                <a:gd name="connsiteX2-53" fmla="*/ 3342584 w 11494692"/>
                <a:gd name="connsiteY2-54" fmla="*/ 2139827 h 2383305"/>
                <a:gd name="connsiteX3-55" fmla="*/ 5310868 w 11494692"/>
                <a:gd name="connsiteY3-56" fmla="*/ 280030 h 2383305"/>
                <a:gd name="connsiteX4-57" fmla="*/ 7449635 w 11494692"/>
                <a:gd name="connsiteY4-58" fmla="*/ 2077834 h 2383305"/>
                <a:gd name="connsiteX5-59" fmla="*/ 9061458 w 11494692"/>
                <a:gd name="connsiteY5-60" fmla="*/ 388518 h 2383305"/>
                <a:gd name="connsiteX6-61" fmla="*/ 10657784 w 11494692"/>
                <a:gd name="connsiteY6-62" fmla="*/ 2279312 h 2383305"/>
                <a:gd name="connsiteX7-63" fmla="*/ 11494692 w 11494692"/>
                <a:gd name="connsiteY7-64" fmla="*/ 1969346 h 2383305"/>
                <a:gd name="connsiteX0-65" fmla="*/ 0 w 12213883"/>
                <a:gd name="connsiteY0-66" fmla="*/ 502230 h 2290605"/>
                <a:gd name="connsiteX1-67" fmla="*/ 1312306 w 12213883"/>
                <a:gd name="connsiteY1-68" fmla="*/ 156044 h 2290605"/>
                <a:gd name="connsiteX2-69" fmla="*/ 3342584 w 12213883"/>
                <a:gd name="connsiteY2-70" fmla="*/ 2139827 h 2290605"/>
                <a:gd name="connsiteX3-71" fmla="*/ 5310868 w 12213883"/>
                <a:gd name="connsiteY3-72" fmla="*/ 280030 h 2290605"/>
                <a:gd name="connsiteX4-73" fmla="*/ 7449635 w 12213883"/>
                <a:gd name="connsiteY4-74" fmla="*/ 2077834 h 2290605"/>
                <a:gd name="connsiteX5-75" fmla="*/ 9061458 w 12213883"/>
                <a:gd name="connsiteY5-76" fmla="*/ 388518 h 2290605"/>
                <a:gd name="connsiteX6-77" fmla="*/ 10657784 w 12213883"/>
                <a:gd name="connsiteY6-78" fmla="*/ 2279312 h 2290605"/>
                <a:gd name="connsiteX7-79" fmla="*/ 12213883 w 12213883"/>
                <a:gd name="connsiteY7-80" fmla="*/ 1147414 h 2290605"/>
                <a:gd name="connsiteX0-81" fmla="*/ 0 w 12213883"/>
                <a:gd name="connsiteY0-82" fmla="*/ 502230 h 2310940"/>
                <a:gd name="connsiteX1-83" fmla="*/ 1312306 w 12213883"/>
                <a:gd name="connsiteY1-84" fmla="*/ 156044 h 2310940"/>
                <a:gd name="connsiteX2-85" fmla="*/ 3342584 w 12213883"/>
                <a:gd name="connsiteY2-86" fmla="*/ 2139827 h 2310940"/>
                <a:gd name="connsiteX3-87" fmla="*/ 5310868 w 12213883"/>
                <a:gd name="connsiteY3-88" fmla="*/ 280030 h 2310940"/>
                <a:gd name="connsiteX4-89" fmla="*/ 7449635 w 12213883"/>
                <a:gd name="connsiteY4-90" fmla="*/ 2077834 h 2310940"/>
                <a:gd name="connsiteX5-91" fmla="*/ 9061458 w 12213883"/>
                <a:gd name="connsiteY5-92" fmla="*/ 388518 h 2310940"/>
                <a:gd name="connsiteX6-93" fmla="*/ 10873541 w 12213883"/>
                <a:gd name="connsiteY6-94" fmla="*/ 2299860 h 2310940"/>
                <a:gd name="connsiteX7-95" fmla="*/ 12213883 w 12213883"/>
                <a:gd name="connsiteY7-96" fmla="*/ 1147414 h 2310940"/>
                <a:gd name="connsiteX0-97" fmla="*/ 0 w 12213883"/>
                <a:gd name="connsiteY0-98" fmla="*/ 502230 h 2304113"/>
                <a:gd name="connsiteX1-99" fmla="*/ 1312306 w 12213883"/>
                <a:gd name="connsiteY1-100" fmla="*/ 156044 h 2304113"/>
                <a:gd name="connsiteX2-101" fmla="*/ 3342584 w 12213883"/>
                <a:gd name="connsiteY2-102" fmla="*/ 2139827 h 2304113"/>
                <a:gd name="connsiteX3-103" fmla="*/ 5310868 w 12213883"/>
                <a:gd name="connsiteY3-104" fmla="*/ 280030 h 2304113"/>
                <a:gd name="connsiteX4-105" fmla="*/ 7449635 w 12213883"/>
                <a:gd name="connsiteY4-106" fmla="*/ 2077834 h 2304113"/>
                <a:gd name="connsiteX5-107" fmla="*/ 9061458 w 12213883"/>
                <a:gd name="connsiteY5-108" fmla="*/ 388518 h 2304113"/>
                <a:gd name="connsiteX6-109" fmla="*/ 10873541 w 12213883"/>
                <a:gd name="connsiteY6-110" fmla="*/ 2299860 h 2304113"/>
                <a:gd name="connsiteX7-111" fmla="*/ 12213883 w 12213883"/>
                <a:gd name="connsiteY7-112" fmla="*/ 1147414 h 2304113"/>
                <a:gd name="connsiteX0-113" fmla="*/ 0 w 12213883"/>
                <a:gd name="connsiteY0-114" fmla="*/ 528134 h 2330017"/>
                <a:gd name="connsiteX1-115" fmla="*/ 1312306 w 12213883"/>
                <a:gd name="connsiteY1-116" fmla="*/ 181948 h 2330017"/>
                <a:gd name="connsiteX2-117" fmla="*/ 3342584 w 12213883"/>
                <a:gd name="connsiteY2-118" fmla="*/ 2165731 h 2330017"/>
                <a:gd name="connsiteX3-119" fmla="*/ 5310868 w 12213883"/>
                <a:gd name="connsiteY3-120" fmla="*/ 305934 h 2330017"/>
                <a:gd name="connsiteX4-121" fmla="*/ 7449635 w 12213883"/>
                <a:gd name="connsiteY4-122" fmla="*/ 2103738 h 2330017"/>
                <a:gd name="connsiteX5-123" fmla="*/ 9061458 w 12213883"/>
                <a:gd name="connsiteY5-124" fmla="*/ 414422 h 2330017"/>
                <a:gd name="connsiteX6-125" fmla="*/ 10873541 w 12213883"/>
                <a:gd name="connsiteY6-126" fmla="*/ 2325764 h 2330017"/>
                <a:gd name="connsiteX7-127" fmla="*/ 12213883 w 12213883"/>
                <a:gd name="connsiteY7-128" fmla="*/ 1173318 h 2330017"/>
                <a:gd name="connsiteX0-129" fmla="*/ 0 w 12213883"/>
                <a:gd name="connsiteY0-130" fmla="*/ 546873 h 2348756"/>
                <a:gd name="connsiteX1-131" fmla="*/ 1312306 w 12213883"/>
                <a:gd name="connsiteY1-132" fmla="*/ 200687 h 2348756"/>
                <a:gd name="connsiteX2-133" fmla="*/ 3342584 w 12213883"/>
                <a:gd name="connsiteY2-134" fmla="*/ 2184470 h 2348756"/>
                <a:gd name="connsiteX3-135" fmla="*/ 5310868 w 12213883"/>
                <a:gd name="connsiteY3-136" fmla="*/ 324673 h 2348756"/>
                <a:gd name="connsiteX4-137" fmla="*/ 7449635 w 12213883"/>
                <a:gd name="connsiteY4-138" fmla="*/ 2122477 h 2348756"/>
                <a:gd name="connsiteX5-139" fmla="*/ 9061458 w 12213883"/>
                <a:gd name="connsiteY5-140" fmla="*/ 433161 h 2348756"/>
                <a:gd name="connsiteX6-141" fmla="*/ 10873541 w 12213883"/>
                <a:gd name="connsiteY6-142" fmla="*/ 2344503 h 2348756"/>
                <a:gd name="connsiteX7-143" fmla="*/ 12213883 w 12213883"/>
                <a:gd name="connsiteY7-144" fmla="*/ 1192057 h 23487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12213883" h="2348756">
                  <a:moveTo>
                    <a:pt x="0" y="546873"/>
                  </a:moveTo>
                  <a:cubicBezTo>
                    <a:pt x="587514" y="-5436"/>
                    <a:pt x="781336" y="-173483"/>
                    <a:pt x="1312306" y="200687"/>
                  </a:cubicBezTo>
                  <a:cubicBezTo>
                    <a:pt x="1843276" y="574857"/>
                    <a:pt x="2676157" y="2163806"/>
                    <a:pt x="3342584" y="2184470"/>
                  </a:cubicBezTo>
                  <a:cubicBezTo>
                    <a:pt x="4009011" y="2205134"/>
                    <a:pt x="4626360" y="335005"/>
                    <a:pt x="5310868" y="324673"/>
                  </a:cubicBezTo>
                  <a:cubicBezTo>
                    <a:pt x="5995377" y="314341"/>
                    <a:pt x="6824537" y="2104396"/>
                    <a:pt x="7449635" y="2122477"/>
                  </a:cubicBezTo>
                  <a:cubicBezTo>
                    <a:pt x="8074733" y="2140558"/>
                    <a:pt x="8490807" y="396157"/>
                    <a:pt x="9061458" y="433161"/>
                  </a:cubicBezTo>
                  <a:cubicBezTo>
                    <a:pt x="9632109" y="470165"/>
                    <a:pt x="10317315" y="2269391"/>
                    <a:pt x="10873541" y="2344503"/>
                  </a:cubicBezTo>
                  <a:cubicBezTo>
                    <a:pt x="11429767" y="2419615"/>
                    <a:pt x="11998198" y="1478775"/>
                    <a:pt x="12213883" y="1192057"/>
                  </a:cubicBezTo>
                </a:path>
              </a:pathLst>
            </a:custGeom>
            <a:noFill/>
            <a:ln w="19050">
              <a:solidFill>
                <a:srgbClr val="2C536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803607" y="2832566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331647" y="4386573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5288473" y="3064310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7416888" y="4341613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8983859" y="3146127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0882848" y="4497168"/>
              <a:ext cx="72000" cy="72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892472" y="4563391"/>
            <a:ext cx="3327654" cy="1884230"/>
            <a:chOff x="469493" y="1044955"/>
            <a:chExt cx="3327654" cy="1884230"/>
          </a:xfrm>
        </p:grpSpPr>
        <p:sp>
          <p:nvSpPr>
            <p:cNvPr id="78" name="文本框 77"/>
            <p:cNvSpPr txBox="1"/>
            <p:nvPr/>
          </p:nvSpPr>
          <p:spPr>
            <a:xfrm>
              <a:off x="469493" y="1044955"/>
              <a:ext cx="8524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C5364"/>
                  </a:solidFill>
                  <a:latin typeface="Arual" pitchFamily="2" charset="0"/>
                  <a:ea typeface="Arual" pitchFamily="2" charset="0"/>
                </a:rPr>
                <a:t>02</a:t>
              </a:r>
              <a:endParaRPr lang="zh-CN" altLang="en-US" sz="2400" dirty="0">
                <a:solidFill>
                  <a:srgbClr val="2C5364"/>
                </a:solidFill>
                <a:latin typeface="Arual" pitchFamily="2" charset="0"/>
                <a:ea typeface="Arual" pitchFamily="2" charset="0"/>
              </a:endParaRPr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695325" y="1451857"/>
              <a:ext cx="1627322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文本框 79"/>
            <p:cNvSpPr txBox="1"/>
            <p:nvPr/>
          </p:nvSpPr>
          <p:spPr>
            <a:xfrm>
              <a:off x="591890" y="1451857"/>
              <a:ext cx="320525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存储了用户的基本信息包括用户邮箱、注册时间，还有个性化信息包括姓名、城市、生日、性别、电话、头像等，为用户提供了自定义个性化的服务。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017395" y="1062674"/>
              <a:ext cx="1512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用户模块</a:t>
              </a:r>
              <a:endParaRPr lang="en-US" altLang="zh-CN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7694489" y="1297949"/>
            <a:ext cx="3486846" cy="1896901"/>
            <a:chOff x="469493" y="1044955"/>
            <a:chExt cx="3486846" cy="1896901"/>
          </a:xfrm>
        </p:grpSpPr>
        <p:sp>
          <p:nvSpPr>
            <p:cNvPr id="88" name="文本框 87"/>
            <p:cNvSpPr txBox="1"/>
            <p:nvPr/>
          </p:nvSpPr>
          <p:spPr>
            <a:xfrm>
              <a:off x="469493" y="1044955"/>
              <a:ext cx="8524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C5364"/>
                  </a:solidFill>
                  <a:latin typeface="Arual" pitchFamily="2" charset="0"/>
                  <a:ea typeface="Arual" pitchFamily="2" charset="0"/>
                </a:rPr>
                <a:t>04</a:t>
              </a:r>
              <a:endParaRPr lang="zh-CN" altLang="en-US" sz="2400" dirty="0">
                <a:solidFill>
                  <a:srgbClr val="2C5364"/>
                </a:solidFill>
                <a:latin typeface="Arual" pitchFamily="2" charset="0"/>
                <a:ea typeface="Arual" pitchFamily="2" charset="0"/>
              </a:endParaRPr>
            </a:p>
          </p:txBody>
        </p:sp>
        <p:cxnSp>
          <p:nvCxnSpPr>
            <p:cNvPr id="89" name="直接连接符 88"/>
            <p:cNvCxnSpPr/>
            <p:nvPr/>
          </p:nvCxnSpPr>
          <p:spPr>
            <a:xfrm>
              <a:off x="695325" y="1451857"/>
              <a:ext cx="1627322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本框 89"/>
            <p:cNvSpPr txBox="1"/>
            <p:nvPr/>
          </p:nvSpPr>
          <p:spPr>
            <a:xfrm>
              <a:off x="566559" y="1464528"/>
              <a:ext cx="338978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罗列了用户的解析记录，点击详情可以跳转到某次的解析结果；另将最近七次的解析反馈数据绘制为折线图，展示用户解析结果的变化趋势</a:t>
              </a:r>
              <a:r>
                <a:rPr lang="zh-CN" altLang="en-US" sz="1400" dirty="0">
                  <a:latin typeface="Arial" panose="020B0604020202020204" pitchFamily="34" charset="0"/>
                  <a:ea typeface="微软雅黑" panose="020B0503020204020204" charset="-122"/>
                </a:rPr>
                <a:t>。</a:t>
              </a:r>
              <a:endParaRPr lang="zh-CN" altLang="en-US" sz="1400" dirty="0"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1044053" y="1051471"/>
              <a:ext cx="15106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历史模块</a:t>
              </a:r>
              <a:endParaRPr lang="en-US" altLang="zh-CN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177930" y="4513113"/>
            <a:ext cx="3077272" cy="1884230"/>
            <a:chOff x="469493" y="1044955"/>
            <a:chExt cx="3077272" cy="1884230"/>
          </a:xfrm>
        </p:grpSpPr>
        <p:sp>
          <p:nvSpPr>
            <p:cNvPr id="93" name="文本框 92"/>
            <p:cNvSpPr txBox="1"/>
            <p:nvPr/>
          </p:nvSpPr>
          <p:spPr>
            <a:xfrm>
              <a:off x="469493" y="1044955"/>
              <a:ext cx="8524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2C5364"/>
                  </a:solidFill>
                  <a:latin typeface="Arual" pitchFamily="2" charset="0"/>
                  <a:ea typeface="Arual" pitchFamily="2" charset="0"/>
                </a:rPr>
                <a:t>03</a:t>
              </a:r>
              <a:endParaRPr lang="zh-CN" altLang="en-US" sz="2400" dirty="0">
                <a:solidFill>
                  <a:srgbClr val="2C5364"/>
                </a:solidFill>
                <a:latin typeface="Arual" pitchFamily="2" charset="0"/>
                <a:ea typeface="Arual" pitchFamily="2" charset="0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>
              <a:off x="695325" y="1451857"/>
              <a:ext cx="1627322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本框 94"/>
            <p:cNvSpPr txBox="1"/>
            <p:nvPr/>
          </p:nvSpPr>
          <p:spPr>
            <a:xfrm>
              <a:off x="591890" y="1451857"/>
              <a:ext cx="2954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接收用户传入的 </a:t>
              </a:r>
              <a:r>
                <a:rPr lang="en-US" altLang="zh-CN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json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文件，同时可以接收用户自定义输入的权重配置信息，然后通过算法调用，展示解析之后的结果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044053" y="1075768"/>
              <a:ext cx="15165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解析模块</a:t>
              </a:r>
              <a:endParaRPr lang="en-US" altLang="zh-CN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</p:grpSp>
      <p:pic>
        <p:nvPicPr>
          <p:cNvPr id="2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/>
          <p:cNvSpPr txBox="1"/>
          <p:nvPr/>
        </p:nvSpPr>
        <p:spPr>
          <a:xfrm>
            <a:off x="4953712" y="805526"/>
            <a:ext cx="2284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解决方案</a:t>
            </a:r>
            <a:endParaRPr lang="zh-CN" altLang="en-US" sz="1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953712" y="3915036"/>
            <a:ext cx="2647238" cy="2117025"/>
            <a:chOff x="5041507" y="5067946"/>
            <a:chExt cx="2647238" cy="2117025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5824500" y="5495973"/>
              <a:ext cx="543001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/>
            <p:cNvSpPr txBox="1"/>
            <p:nvPr/>
          </p:nvSpPr>
          <p:spPr>
            <a:xfrm>
              <a:off x="5246860" y="5067946"/>
              <a:ext cx="16982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后端</a:t>
              </a:r>
              <a:endParaRPr lang="zh-CN" altLang="en-US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041507" y="5553755"/>
              <a:ext cx="2647238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使用基于</a:t>
              </a:r>
              <a:r>
                <a:rPr lang="en-US" altLang="zh-CN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golang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的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gin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框架。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使用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MySQL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数据库存储。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基于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Redis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和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LRU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的两级缓存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00075" y="3872043"/>
            <a:ext cx="2990850" cy="2671023"/>
            <a:chOff x="5041507" y="5067946"/>
            <a:chExt cx="2350182" cy="2671023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5824500" y="5495973"/>
              <a:ext cx="543001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5246860" y="5067946"/>
              <a:ext cx="16982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前端</a:t>
              </a:r>
              <a:endParaRPr lang="zh-CN" altLang="en-US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041507" y="5553755"/>
              <a:ext cx="2350182" cy="2185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en-US" altLang="zh-CN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Vite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 + Vue3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构建项目前端模块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Element-Plus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和</a:t>
              </a:r>
              <a:r>
                <a:rPr lang="en-US" altLang="zh-CN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ECharts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组件丰富页面内容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-228600">
                <a:spcAft>
                  <a:spcPts val="600"/>
                </a:spcAft>
                <a:buFont typeface="+mj-lt"/>
                <a:buAutoNum type="arabicPeriod"/>
              </a:pPr>
              <a:r>
                <a:rPr lang="en-US" altLang="zh-CN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Axios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发送异步请求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9316461" y="3915036"/>
            <a:ext cx="2219718" cy="1763082"/>
            <a:chOff x="5041507" y="5067946"/>
            <a:chExt cx="2219718" cy="1763082"/>
          </a:xfrm>
        </p:grpSpPr>
        <p:cxnSp>
          <p:nvCxnSpPr>
            <p:cNvPr id="54" name="直接连接符 53"/>
            <p:cNvCxnSpPr/>
            <p:nvPr/>
          </p:nvCxnSpPr>
          <p:spPr>
            <a:xfrm>
              <a:off x="5824500" y="5495973"/>
              <a:ext cx="543001" cy="0"/>
            </a:xfrm>
            <a:prstGeom prst="line">
              <a:avLst/>
            </a:prstGeom>
            <a:ln w="19050">
              <a:solidFill>
                <a:srgbClr val="1C788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/>
            <p:cNvSpPr txBox="1"/>
            <p:nvPr/>
          </p:nvSpPr>
          <p:spPr>
            <a:xfrm>
              <a:off x="5246860" y="5067946"/>
              <a:ext cx="16982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算法</a:t>
              </a:r>
              <a:endParaRPr lang="zh-CN" altLang="en-US" sz="2000" dirty="0">
                <a:solidFill>
                  <a:srgbClr val="2C5364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041507" y="5553755"/>
              <a:ext cx="2219718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indent="-228600" fontAlgn="base">
                <a:spcAft>
                  <a:spcPts val="600"/>
                </a:spcAft>
                <a:buClrTx/>
                <a:buSzTx/>
                <a:buFont typeface="+mj-lt"/>
                <a:buAutoNum type="arabicPeriod"/>
                <a:defRPr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一方面分为人为解析</a:t>
              </a:r>
              <a:endPara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R="0" lvl="0" indent="-228600" fontAlgn="base">
                <a:spcAft>
                  <a:spcPts val="600"/>
                </a:spcAft>
                <a:buClrTx/>
                <a:buSzTx/>
                <a:buFont typeface="+mj-lt"/>
                <a:buAutoNum type="arabicPeriod"/>
                <a:defRPr/>
              </a:pP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另一方面分为模型处理</a:t>
              </a:r>
              <a:endPara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243358" y="2014144"/>
            <a:ext cx="1699039" cy="1699039"/>
            <a:chOff x="3800225" y="2014144"/>
            <a:chExt cx="1699039" cy="1699039"/>
          </a:xfrm>
        </p:grpSpPr>
        <p:sp>
          <p:nvSpPr>
            <p:cNvPr id="33" name="椭圆 32"/>
            <p:cNvSpPr/>
            <p:nvPr/>
          </p:nvSpPr>
          <p:spPr>
            <a:xfrm>
              <a:off x="3871307" y="2085226"/>
              <a:ext cx="1556875" cy="1556875"/>
            </a:xfrm>
            <a:prstGeom prst="ellipse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3800225" y="2014144"/>
              <a:ext cx="1699039" cy="1699039"/>
            </a:xfrm>
            <a:prstGeom prst="ellipse">
              <a:avLst/>
            </a:prstGeom>
            <a:noFill/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Freeform 28"/>
            <p:cNvSpPr/>
            <p:nvPr/>
          </p:nvSpPr>
          <p:spPr>
            <a:xfrm>
              <a:off x="4362658" y="2499489"/>
              <a:ext cx="574173" cy="7283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0" y="1652"/>
                  </a:moveTo>
                  <a:cubicBezTo>
                    <a:pt x="450" y="1652"/>
                    <a:pt x="0" y="1298"/>
                    <a:pt x="0" y="826"/>
                  </a:cubicBezTo>
                  <a:cubicBezTo>
                    <a:pt x="0" y="354"/>
                    <a:pt x="450" y="0"/>
                    <a:pt x="10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21000" y="0"/>
                    <a:pt x="21600" y="354"/>
                    <a:pt x="21600" y="826"/>
                  </a:cubicBezTo>
                  <a:cubicBezTo>
                    <a:pt x="21600" y="1298"/>
                    <a:pt x="21000" y="1652"/>
                    <a:pt x="20550" y="1652"/>
                  </a:cubicBezTo>
                  <a:cubicBezTo>
                    <a:pt x="19650" y="1652"/>
                    <a:pt x="19650" y="1652"/>
                    <a:pt x="19650" y="1652"/>
                  </a:cubicBezTo>
                  <a:cubicBezTo>
                    <a:pt x="19500" y="4367"/>
                    <a:pt x="18750" y="6374"/>
                    <a:pt x="17700" y="7908"/>
                  </a:cubicBezTo>
                  <a:cubicBezTo>
                    <a:pt x="17700" y="7908"/>
                    <a:pt x="17700" y="7908"/>
                    <a:pt x="17700" y="7908"/>
                  </a:cubicBezTo>
                  <a:cubicBezTo>
                    <a:pt x="16500" y="9443"/>
                    <a:pt x="15000" y="10387"/>
                    <a:pt x="13500" y="10977"/>
                  </a:cubicBezTo>
                  <a:cubicBezTo>
                    <a:pt x="15000" y="11567"/>
                    <a:pt x="16500" y="12630"/>
                    <a:pt x="17700" y="14046"/>
                  </a:cubicBezTo>
                  <a:cubicBezTo>
                    <a:pt x="17700" y="14164"/>
                    <a:pt x="17700" y="14164"/>
                    <a:pt x="17700" y="14164"/>
                  </a:cubicBezTo>
                  <a:cubicBezTo>
                    <a:pt x="18750" y="15580"/>
                    <a:pt x="19500" y="17469"/>
                    <a:pt x="19650" y="19948"/>
                  </a:cubicBezTo>
                  <a:cubicBezTo>
                    <a:pt x="20550" y="19948"/>
                    <a:pt x="20550" y="19948"/>
                    <a:pt x="20550" y="19948"/>
                  </a:cubicBezTo>
                  <a:cubicBezTo>
                    <a:pt x="21000" y="19948"/>
                    <a:pt x="21600" y="20302"/>
                    <a:pt x="21600" y="20774"/>
                  </a:cubicBezTo>
                  <a:cubicBezTo>
                    <a:pt x="21600" y="21246"/>
                    <a:pt x="21000" y="21600"/>
                    <a:pt x="20550" y="21600"/>
                  </a:cubicBezTo>
                  <a:cubicBezTo>
                    <a:pt x="1050" y="21600"/>
                    <a:pt x="1050" y="21600"/>
                    <a:pt x="1050" y="21600"/>
                  </a:cubicBezTo>
                  <a:cubicBezTo>
                    <a:pt x="450" y="21600"/>
                    <a:pt x="0" y="21246"/>
                    <a:pt x="0" y="20774"/>
                  </a:cubicBezTo>
                  <a:cubicBezTo>
                    <a:pt x="0" y="20302"/>
                    <a:pt x="450" y="19948"/>
                    <a:pt x="1050" y="19948"/>
                  </a:cubicBezTo>
                  <a:cubicBezTo>
                    <a:pt x="1950" y="19948"/>
                    <a:pt x="1950" y="19948"/>
                    <a:pt x="1950" y="19948"/>
                  </a:cubicBezTo>
                  <a:cubicBezTo>
                    <a:pt x="2100" y="17469"/>
                    <a:pt x="2850" y="15580"/>
                    <a:pt x="3900" y="14164"/>
                  </a:cubicBezTo>
                  <a:cubicBezTo>
                    <a:pt x="3900" y="14046"/>
                    <a:pt x="3900" y="14046"/>
                    <a:pt x="3900" y="14046"/>
                  </a:cubicBezTo>
                  <a:cubicBezTo>
                    <a:pt x="4950" y="12630"/>
                    <a:pt x="6450" y="11567"/>
                    <a:pt x="8100" y="10977"/>
                  </a:cubicBezTo>
                  <a:cubicBezTo>
                    <a:pt x="6450" y="10387"/>
                    <a:pt x="4950" y="9443"/>
                    <a:pt x="3900" y="7908"/>
                  </a:cubicBezTo>
                  <a:cubicBezTo>
                    <a:pt x="3900" y="7908"/>
                    <a:pt x="3900" y="7908"/>
                    <a:pt x="3900" y="7908"/>
                  </a:cubicBezTo>
                  <a:cubicBezTo>
                    <a:pt x="2700" y="6374"/>
                    <a:pt x="2100" y="4367"/>
                    <a:pt x="1950" y="1652"/>
                  </a:cubicBezTo>
                  <a:cubicBezTo>
                    <a:pt x="1050" y="1652"/>
                    <a:pt x="1050" y="1652"/>
                    <a:pt x="1050" y="1652"/>
                  </a:cubicBezTo>
                  <a:close/>
                  <a:moveTo>
                    <a:pt x="18150" y="19948"/>
                  </a:moveTo>
                  <a:cubicBezTo>
                    <a:pt x="18150" y="19948"/>
                    <a:pt x="18150" y="19948"/>
                    <a:pt x="18150" y="19948"/>
                  </a:cubicBezTo>
                  <a:cubicBezTo>
                    <a:pt x="17550" y="18295"/>
                    <a:pt x="16200" y="16997"/>
                    <a:pt x="14700" y="16289"/>
                  </a:cubicBezTo>
                  <a:cubicBezTo>
                    <a:pt x="13500" y="15698"/>
                    <a:pt x="12150" y="15462"/>
                    <a:pt x="10800" y="15462"/>
                  </a:cubicBezTo>
                  <a:cubicBezTo>
                    <a:pt x="9450" y="15462"/>
                    <a:pt x="8100" y="15698"/>
                    <a:pt x="6900" y="16289"/>
                  </a:cubicBezTo>
                  <a:cubicBezTo>
                    <a:pt x="5250" y="16997"/>
                    <a:pt x="3900" y="18295"/>
                    <a:pt x="3300" y="19948"/>
                  </a:cubicBezTo>
                  <a:cubicBezTo>
                    <a:pt x="18150" y="19948"/>
                    <a:pt x="18150" y="19948"/>
                    <a:pt x="18150" y="19948"/>
                  </a:cubicBezTo>
                  <a:close/>
                  <a:moveTo>
                    <a:pt x="3750" y="17233"/>
                  </a:moveTo>
                  <a:cubicBezTo>
                    <a:pt x="3750" y="17233"/>
                    <a:pt x="3750" y="17233"/>
                    <a:pt x="3750" y="17233"/>
                  </a:cubicBezTo>
                  <a:cubicBezTo>
                    <a:pt x="4500" y="16407"/>
                    <a:pt x="5250" y="15816"/>
                    <a:pt x="6300" y="15344"/>
                  </a:cubicBezTo>
                  <a:cubicBezTo>
                    <a:pt x="7650" y="14754"/>
                    <a:pt x="9150" y="14400"/>
                    <a:pt x="10800" y="14400"/>
                  </a:cubicBezTo>
                  <a:cubicBezTo>
                    <a:pt x="12300" y="14400"/>
                    <a:pt x="13950" y="14754"/>
                    <a:pt x="15300" y="15344"/>
                  </a:cubicBezTo>
                  <a:cubicBezTo>
                    <a:pt x="16200" y="15816"/>
                    <a:pt x="17100" y="16407"/>
                    <a:pt x="17850" y="17233"/>
                  </a:cubicBezTo>
                  <a:cubicBezTo>
                    <a:pt x="17550" y="16170"/>
                    <a:pt x="17100" y="15344"/>
                    <a:pt x="16500" y="14636"/>
                  </a:cubicBezTo>
                  <a:cubicBezTo>
                    <a:pt x="16500" y="14636"/>
                    <a:pt x="16500" y="14636"/>
                    <a:pt x="16500" y="14636"/>
                  </a:cubicBezTo>
                  <a:cubicBezTo>
                    <a:pt x="15300" y="12866"/>
                    <a:pt x="13500" y="11921"/>
                    <a:pt x="11550" y="11449"/>
                  </a:cubicBezTo>
                  <a:cubicBezTo>
                    <a:pt x="11550" y="11449"/>
                    <a:pt x="11550" y="11449"/>
                    <a:pt x="11550" y="11449"/>
                  </a:cubicBezTo>
                  <a:cubicBezTo>
                    <a:pt x="11550" y="11449"/>
                    <a:pt x="11550" y="11449"/>
                    <a:pt x="11550" y="11449"/>
                  </a:cubicBezTo>
                  <a:cubicBezTo>
                    <a:pt x="11550" y="11449"/>
                    <a:pt x="11400" y="11449"/>
                    <a:pt x="11400" y="11331"/>
                  </a:cubicBezTo>
                  <a:cubicBezTo>
                    <a:pt x="11400" y="11331"/>
                    <a:pt x="11400" y="11331"/>
                    <a:pt x="11400" y="11331"/>
                  </a:cubicBezTo>
                  <a:cubicBezTo>
                    <a:pt x="11400" y="11331"/>
                    <a:pt x="11400" y="11331"/>
                    <a:pt x="11400" y="11331"/>
                  </a:cubicBezTo>
                  <a:cubicBezTo>
                    <a:pt x="11400" y="11331"/>
                    <a:pt x="11400" y="11331"/>
                    <a:pt x="11400" y="11331"/>
                  </a:cubicBezTo>
                  <a:cubicBezTo>
                    <a:pt x="11250" y="11331"/>
                    <a:pt x="11250" y="11331"/>
                    <a:pt x="11250" y="11331"/>
                  </a:cubicBezTo>
                  <a:cubicBezTo>
                    <a:pt x="11250" y="11331"/>
                    <a:pt x="11250" y="11331"/>
                    <a:pt x="11250" y="11331"/>
                  </a:cubicBezTo>
                  <a:cubicBezTo>
                    <a:pt x="11250" y="11213"/>
                    <a:pt x="11250" y="11213"/>
                    <a:pt x="11250" y="11213"/>
                  </a:cubicBezTo>
                  <a:cubicBezTo>
                    <a:pt x="11250" y="11213"/>
                    <a:pt x="11250" y="11213"/>
                    <a:pt x="11250" y="11213"/>
                  </a:cubicBezTo>
                  <a:cubicBezTo>
                    <a:pt x="11250" y="11213"/>
                    <a:pt x="11250" y="11095"/>
                    <a:pt x="11250" y="11095"/>
                  </a:cubicBezTo>
                  <a:cubicBezTo>
                    <a:pt x="11100" y="11095"/>
                    <a:pt x="11100" y="11095"/>
                    <a:pt x="11100" y="11095"/>
                  </a:cubicBezTo>
                  <a:cubicBezTo>
                    <a:pt x="11100" y="11095"/>
                    <a:pt x="11100" y="11095"/>
                    <a:pt x="11100" y="11095"/>
                  </a:cubicBezTo>
                  <a:cubicBezTo>
                    <a:pt x="11100" y="10977"/>
                    <a:pt x="11100" y="10977"/>
                    <a:pt x="11100" y="10977"/>
                  </a:cubicBezTo>
                  <a:cubicBezTo>
                    <a:pt x="11100" y="10977"/>
                    <a:pt x="11100" y="10977"/>
                    <a:pt x="11100" y="10977"/>
                  </a:cubicBezTo>
                  <a:cubicBezTo>
                    <a:pt x="11100" y="10977"/>
                    <a:pt x="11100" y="10977"/>
                    <a:pt x="11100" y="10977"/>
                  </a:cubicBezTo>
                  <a:cubicBezTo>
                    <a:pt x="11100" y="10977"/>
                    <a:pt x="11100" y="10977"/>
                    <a:pt x="11100" y="10977"/>
                  </a:cubicBezTo>
                  <a:cubicBezTo>
                    <a:pt x="11250" y="10859"/>
                    <a:pt x="11250" y="10859"/>
                    <a:pt x="11250" y="10859"/>
                  </a:cubicBezTo>
                  <a:cubicBezTo>
                    <a:pt x="11250" y="10859"/>
                    <a:pt x="11250" y="10859"/>
                    <a:pt x="11250" y="10741"/>
                  </a:cubicBezTo>
                  <a:cubicBezTo>
                    <a:pt x="11250" y="10741"/>
                    <a:pt x="11250" y="10741"/>
                    <a:pt x="11250" y="10741"/>
                  </a:cubicBezTo>
                  <a:cubicBezTo>
                    <a:pt x="11250" y="10741"/>
                    <a:pt x="11250" y="10741"/>
                    <a:pt x="11250" y="10741"/>
                  </a:cubicBezTo>
                  <a:cubicBezTo>
                    <a:pt x="11250" y="10623"/>
                    <a:pt x="11250" y="10623"/>
                    <a:pt x="11250" y="10623"/>
                  </a:cubicBezTo>
                  <a:cubicBezTo>
                    <a:pt x="11400" y="10623"/>
                    <a:pt x="11400" y="10623"/>
                    <a:pt x="11400" y="10623"/>
                  </a:cubicBezTo>
                  <a:cubicBezTo>
                    <a:pt x="11400" y="10623"/>
                    <a:pt x="11400" y="10623"/>
                    <a:pt x="11400" y="10623"/>
                  </a:cubicBezTo>
                  <a:cubicBezTo>
                    <a:pt x="11400" y="10623"/>
                    <a:pt x="11400" y="10623"/>
                    <a:pt x="11400" y="10623"/>
                  </a:cubicBezTo>
                  <a:cubicBezTo>
                    <a:pt x="11400" y="10623"/>
                    <a:pt x="11400" y="10623"/>
                    <a:pt x="11400" y="10623"/>
                  </a:cubicBezTo>
                  <a:cubicBezTo>
                    <a:pt x="11400" y="10623"/>
                    <a:pt x="11550" y="10623"/>
                    <a:pt x="11550" y="10505"/>
                  </a:cubicBezTo>
                  <a:cubicBezTo>
                    <a:pt x="11550" y="10505"/>
                    <a:pt x="11550" y="10505"/>
                    <a:pt x="11550" y="10505"/>
                  </a:cubicBezTo>
                  <a:cubicBezTo>
                    <a:pt x="11550" y="10505"/>
                    <a:pt x="11550" y="10505"/>
                    <a:pt x="11550" y="10505"/>
                  </a:cubicBezTo>
                  <a:cubicBezTo>
                    <a:pt x="13500" y="10033"/>
                    <a:pt x="15300" y="9207"/>
                    <a:pt x="16500" y="7436"/>
                  </a:cubicBezTo>
                  <a:cubicBezTo>
                    <a:pt x="16500" y="7436"/>
                    <a:pt x="16500" y="7436"/>
                    <a:pt x="16500" y="7436"/>
                  </a:cubicBezTo>
                  <a:cubicBezTo>
                    <a:pt x="17550" y="6020"/>
                    <a:pt x="18300" y="4131"/>
                    <a:pt x="18300" y="1652"/>
                  </a:cubicBezTo>
                  <a:cubicBezTo>
                    <a:pt x="3150" y="1652"/>
                    <a:pt x="3150" y="1652"/>
                    <a:pt x="3150" y="1652"/>
                  </a:cubicBezTo>
                  <a:cubicBezTo>
                    <a:pt x="3300" y="4131"/>
                    <a:pt x="3900" y="6020"/>
                    <a:pt x="4950" y="7436"/>
                  </a:cubicBezTo>
                  <a:cubicBezTo>
                    <a:pt x="4950" y="7436"/>
                    <a:pt x="4950" y="7436"/>
                    <a:pt x="4950" y="7436"/>
                  </a:cubicBezTo>
                  <a:cubicBezTo>
                    <a:pt x="6300" y="9207"/>
                    <a:pt x="8100" y="10033"/>
                    <a:pt x="9900" y="10505"/>
                  </a:cubicBezTo>
                  <a:cubicBezTo>
                    <a:pt x="10050" y="10505"/>
                    <a:pt x="10050" y="10505"/>
                    <a:pt x="10050" y="10505"/>
                  </a:cubicBezTo>
                  <a:cubicBezTo>
                    <a:pt x="10050" y="10505"/>
                    <a:pt x="10050" y="10505"/>
                    <a:pt x="10050" y="10505"/>
                  </a:cubicBezTo>
                  <a:cubicBezTo>
                    <a:pt x="10050" y="10623"/>
                    <a:pt x="10050" y="10623"/>
                    <a:pt x="10200" y="10623"/>
                  </a:cubicBezTo>
                  <a:cubicBezTo>
                    <a:pt x="10200" y="10623"/>
                    <a:pt x="10200" y="10623"/>
                    <a:pt x="10200" y="10623"/>
                  </a:cubicBezTo>
                  <a:cubicBezTo>
                    <a:pt x="10200" y="10623"/>
                    <a:pt x="10200" y="10623"/>
                    <a:pt x="10200" y="10623"/>
                  </a:cubicBezTo>
                  <a:cubicBezTo>
                    <a:pt x="10200" y="10623"/>
                    <a:pt x="10200" y="10623"/>
                    <a:pt x="10200" y="10623"/>
                  </a:cubicBezTo>
                  <a:cubicBezTo>
                    <a:pt x="10200" y="10623"/>
                    <a:pt x="10200" y="10623"/>
                    <a:pt x="10200" y="10623"/>
                  </a:cubicBezTo>
                  <a:cubicBezTo>
                    <a:pt x="10200" y="10741"/>
                    <a:pt x="10200" y="10741"/>
                    <a:pt x="10200" y="10741"/>
                  </a:cubicBezTo>
                  <a:cubicBezTo>
                    <a:pt x="10200" y="10741"/>
                    <a:pt x="10350" y="10741"/>
                    <a:pt x="10350" y="10741"/>
                  </a:cubicBezTo>
                  <a:cubicBezTo>
                    <a:pt x="10350" y="10741"/>
                    <a:pt x="10350" y="10741"/>
                    <a:pt x="10350" y="10741"/>
                  </a:cubicBezTo>
                  <a:cubicBezTo>
                    <a:pt x="10350" y="10859"/>
                    <a:pt x="10350" y="10859"/>
                    <a:pt x="10350" y="10859"/>
                  </a:cubicBezTo>
                  <a:cubicBezTo>
                    <a:pt x="10350" y="10977"/>
                    <a:pt x="10350" y="10977"/>
                    <a:pt x="10350" y="10977"/>
                  </a:cubicBezTo>
                  <a:cubicBezTo>
                    <a:pt x="10350" y="10977"/>
                    <a:pt x="10350" y="10977"/>
                    <a:pt x="10350" y="10977"/>
                  </a:cubicBezTo>
                  <a:cubicBezTo>
                    <a:pt x="10350" y="10977"/>
                    <a:pt x="10350" y="10977"/>
                    <a:pt x="10350" y="10977"/>
                  </a:cubicBezTo>
                  <a:cubicBezTo>
                    <a:pt x="10350" y="10977"/>
                    <a:pt x="10350" y="10977"/>
                    <a:pt x="10350" y="10977"/>
                  </a:cubicBezTo>
                  <a:cubicBezTo>
                    <a:pt x="10350" y="11095"/>
                    <a:pt x="10350" y="11095"/>
                    <a:pt x="10350" y="11095"/>
                  </a:cubicBezTo>
                  <a:cubicBezTo>
                    <a:pt x="10350" y="11095"/>
                    <a:pt x="10350" y="11095"/>
                    <a:pt x="10350" y="11095"/>
                  </a:cubicBezTo>
                  <a:cubicBezTo>
                    <a:pt x="10350" y="11095"/>
                    <a:pt x="10350" y="11095"/>
                    <a:pt x="10350" y="11095"/>
                  </a:cubicBezTo>
                  <a:cubicBezTo>
                    <a:pt x="10350" y="11095"/>
                    <a:pt x="10350" y="11213"/>
                    <a:pt x="10350" y="11213"/>
                  </a:cubicBezTo>
                  <a:cubicBezTo>
                    <a:pt x="10350" y="11213"/>
                    <a:pt x="10350" y="11213"/>
                    <a:pt x="10350" y="11213"/>
                  </a:cubicBezTo>
                  <a:cubicBezTo>
                    <a:pt x="10350" y="11213"/>
                    <a:pt x="10200" y="11331"/>
                    <a:pt x="10200" y="11331"/>
                  </a:cubicBezTo>
                  <a:cubicBezTo>
                    <a:pt x="10200" y="11331"/>
                    <a:pt x="10200" y="11331"/>
                    <a:pt x="10200" y="11331"/>
                  </a:cubicBezTo>
                  <a:cubicBezTo>
                    <a:pt x="10200" y="11331"/>
                    <a:pt x="10200" y="11331"/>
                    <a:pt x="10200" y="11331"/>
                  </a:cubicBezTo>
                  <a:cubicBezTo>
                    <a:pt x="10200" y="11331"/>
                    <a:pt x="10200" y="11331"/>
                    <a:pt x="10200" y="11331"/>
                  </a:cubicBezTo>
                  <a:cubicBezTo>
                    <a:pt x="10200" y="11331"/>
                    <a:pt x="10200" y="11331"/>
                    <a:pt x="10200" y="11331"/>
                  </a:cubicBezTo>
                  <a:cubicBezTo>
                    <a:pt x="10200" y="11331"/>
                    <a:pt x="10200" y="11331"/>
                    <a:pt x="10200" y="11331"/>
                  </a:cubicBezTo>
                  <a:cubicBezTo>
                    <a:pt x="10050" y="11449"/>
                    <a:pt x="10050" y="11449"/>
                    <a:pt x="10050" y="11449"/>
                  </a:cubicBezTo>
                  <a:cubicBezTo>
                    <a:pt x="10050" y="11449"/>
                    <a:pt x="10050" y="11449"/>
                    <a:pt x="10050" y="11449"/>
                  </a:cubicBezTo>
                  <a:cubicBezTo>
                    <a:pt x="9900" y="11449"/>
                    <a:pt x="9900" y="11449"/>
                    <a:pt x="9900" y="11449"/>
                  </a:cubicBezTo>
                  <a:cubicBezTo>
                    <a:pt x="8100" y="11921"/>
                    <a:pt x="6300" y="12866"/>
                    <a:pt x="4950" y="14636"/>
                  </a:cubicBezTo>
                  <a:cubicBezTo>
                    <a:pt x="4950" y="14636"/>
                    <a:pt x="4950" y="14636"/>
                    <a:pt x="4950" y="14636"/>
                  </a:cubicBezTo>
                  <a:cubicBezTo>
                    <a:pt x="4500" y="15344"/>
                    <a:pt x="4050" y="16170"/>
                    <a:pt x="3750" y="17233"/>
                  </a:cubicBezTo>
                  <a:close/>
                  <a:moveTo>
                    <a:pt x="5250" y="5902"/>
                  </a:moveTo>
                  <a:cubicBezTo>
                    <a:pt x="5250" y="5902"/>
                    <a:pt x="5250" y="5902"/>
                    <a:pt x="5250" y="5902"/>
                  </a:cubicBezTo>
                  <a:cubicBezTo>
                    <a:pt x="5700" y="6846"/>
                    <a:pt x="6300" y="7672"/>
                    <a:pt x="7200" y="8380"/>
                  </a:cubicBezTo>
                  <a:cubicBezTo>
                    <a:pt x="8100" y="8970"/>
                    <a:pt x="9000" y="9443"/>
                    <a:pt x="10200" y="9679"/>
                  </a:cubicBezTo>
                  <a:cubicBezTo>
                    <a:pt x="10200" y="9679"/>
                    <a:pt x="10200" y="9679"/>
                    <a:pt x="10200" y="9679"/>
                  </a:cubicBezTo>
                  <a:cubicBezTo>
                    <a:pt x="10200" y="9679"/>
                    <a:pt x="10200" y="9679"/>
                    <a:pt x="10200" y="9679"/>
                  </a:cubicBezTo>
                  <a:cubicBezTo>
                    <a:pt x="10500" y="9797"/>
                    <a:pt x="10500" y="9797"/>
                    <a:pt x="10500" y="9797"/>
                  </a:cubicBezTo>
                  <a:cubicBezTo>
                    <a:pt x="10500" y="9797"/>
                    <a:pt x="10500" y="9797"/>
                    <a:pt x="10500" y="9797"/>
                  </a:cubicBezTo>
                  <a:cubicBezTo>
                    <a:pt x="10500" y="9797"/>
                    <a:pt x="10500" y="9797"/>
                    <a:pt x="10650" y="9797"/>
                  </a:cubicBezTo>
                  <a:cubicBezTo>
                    <a:pt x="10650" y="9797"/>
                    <a:pt x="10650" y="9797"/>
                    <a:pt x="10650" y="9797"/>
                  </a:cubicBezTo>
                  <a:cubicBezTo>
                    <a:pt x="10800" y="9915"/>
                    <a:pt x="10950" y="9797"/>
                    <a:pt x="11100" y="9797"/>
                  </a:cubicBezTo>
                  <a:cubicBezTo>
                    <a:pt x="11100" y="9797"/>
                    <a:pt x="11100" y="9797"/>
                    <a:pt x="11100" y="9797"/>
                  </a:cubicBezTo>
                  <a:cubicBezTo>
                    <a:pt x="11250" y="9679"/>
                    <a:pt x="11250" y="9679"/>
                    <a:pt x="11250" y="9679"/>
                  </a:cubicBezTo>
                  <a:cubicBezTo>
                    <a:pt x="11250" y="9679"/>
                    <a:pt x="11250" y="9679"/>
                    <a:pt x="11250" y="9679"/>
                  </a:cubicBezTo>
                  <a:cubicBezTo>
                    <a:pt x="11250" y="9679"/>
                    <a:pt x="11250" y="9679"/>
                    <a:pt x="11250" y="9679"/>
                  </a:cubicBezTo>
                  <a:cubicBezTo>
                    <a:pt x="12450" y="9443"/>
                    <a:pt x="13500" y="8970"/>
                    <a:pt x="14250" y="8380"/>
                  </a:cubicBezTo>
                  <a:cubicBezTo>
                    <a:pt x="14250" y="8380"/>
                    <a:pt x="14250" y="8380"/>
                    <a:pt x="14250" y="8380"/>
                  </a:cubicBezTo>
                  <a:cubicBezTo>
                    <a:pt x="15150" y="7672"/>
                    <a:pt x="15900" y="6846"/>
                    <a:pt x="16350" y="5902"/>
                  </a:cubicBezTo>
                  <a:cubicBezTo>
                    <a:pt x="16500" y="5666"/>
                    <a:pt x="16200" y="5311"/>
                    <a:pt x="15900" y="5193"/>
                  </a:cubicBezTo>
                  <a:cubicBezTo>
                    <a:pt x="15600" y="5193"/>
                    <a:pt x="15300" y="5311"/>
                    <a:pt x="15150" y="5548"/>
                  </a:cubicBezTo>
                  <a:cubicBezTo>
                    <a:pt x="14700" y="6374"/>
                    <a:pt x="14250" y="7082"/>
                    <a:pt x="13500" y="7672"/>
                  </a:cubicBezTo>
                  <a:cubicBezTo>
                    <a:pt x="12750" y="8144"/>
                    <a:pt x="12000" y="8498"/>
                    <a:pt x="10950" y="8734"/>
                  </a:cubicBezTo>
                  <a:cubicBezTo>
                    <a:pt x="10950" y="8734"/>
                    <a:pt x="10950" y="8734"/>
                    <a:pt x="10950" y="8734"/>
                  </a:cubicBezTo>
                  <a:cubicBezTo>
                    <a:pt x="10950" y="8734"/>
                    <a:pt x="10950" y="8734"/>
                    <a:pt x="10950" y="8734"/>
                  </a:cubicBezTo>
                  <a:cubicBezTo>
                    <a:pt x="10800" y="8852"/>
                    <a:pt x="10800" y="8852"/>
                    <a:pt x="10800" y="8852"/>
                  </a:cubicBezTo>
                  <a:cubicBezTo>
                    <a:pt x="10800" y="8852"/>
                    <a:pt x="10800" y="8852"/>
                    <a:pt x="10800" y="8852"/>
                  </a:cubicBezTo>
                  <a:cubicBezTo>
                    <a:pt x="10650" y="8852"/>
                    <a:pt x="10650" y="8852"/>
                    <a:pt x="10650" y="8852"/>
                  </a:cubicBezTo>
                  <a:cubicBezTo>
                    <a:pt x="10650" y="8734"/>
                    <a:pt x="10650" y="8734"/>
                    <a:pt x="10650" y="8734"/>
                  </a:cubicBezTo>
                  <a:cubicBezTo>
                    <a:pt x="10650" y="8734"/>
                    <a:pt x="10650" y="8734"/>
                    <a:pt x="10650" y="8734"/>
                  </a:cubicBezTo>
                  <a:cubicBezTo>
                    <a:pt x="9600" y="8498"/>
                    <a:pt x="8700" y="8144"/>
                    <a:pt x="8100" y="7672"/>
                  </a:cubicBezTo>
                  <a:cubicBezTo>
                    <a:pt x="7350" y="7082"/>
                    <a:pt x="6750" y="6374"/>
                    <a:pt x="6450" y="5548"/>
                  </a:cubicBezTo>
                  <a:cubicBezTo>
                    <a:pt x="6300" y="5311"/>
                    <a:pt x="6000" y="5193"/>
                    <a:pt x="5550" y="5193"/>
                  </a:cubicBezTo>
                  <a:cubicBezTo>
                    <a:pt x="5250" y="5311"/>
                    <a:pt x="5100" y="5666"/>
                    <a:pt x="5250" y="5902"/>
                  </a:cubicBezTo>
                  <a:close/>
                  <a:moveTo>
                    <a:pt x="10950" y="8734"/>
                  </a:moveTo>
                  <a:cubicBezTo>
                    <a:pt x="10950" y="8734"/>
                    <a:pt x="10950" y="8734"/>
                    <a:pt x="10950" y="8734"/>
                  </a:cubicBezTo>
                  <a:cubicBezTo>
                    <a:pt x="10950" y="8734"/>
                    <a:pt x="10950" y="8734"/>
                    <a:pt x="10950" y="8734"/>
                  </a:cubicBezTo>
                  <a:cubicBezTo>
                    <a:pt x="10950" y="8734"/>
                    <a:pt x="10950" y="8734"/>
                    <a:pt x="10950" y="87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9576801" y="2014144"/>
            <a:ext cx="1699039" cy="1699039"/>
            <a:chOff x="9576801" y="2014144"/>
            <a:chExt cx="1699039" cy="1699039"/>
          </a:xfrm>
        </p:grpSpPr>
        <p:sp>
          <p:nvSpPr>
            <p:cNvPr id="51" name="椭圆 50"/>
            <p:cNvSpPr/>
            <p:nvPr/>
          </p:nvSpPr>
          <p:spPr>
            <a:xfrm>
              <a:off x="9647883" y="2085226"/>
              <a:ext cx="1556875" cy="1556875"/>
            </a:xfrm>
            <a:prstGeom prst="ellipse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9576801" y="2014144"/>
              <a:ext cx="1699039" cy="1699039"/>
            </a:xfrm>
            <a:prstGeom prst="ellipse">
              <a:avLst/>
            </a:prstGeom>
            <a:noFill/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Freeform 167"/>
            <p:cNvSpPr/>
            <p:nvPr/>
          </p:nvSpPr>
          <p:spPr>
            <a:xfrm>
              <a:off x="10062146" y="2499489"/>
              <a:ext cx="728349" cy="7283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41" y="0"/>
                  </a:moveTo>
                  <a:cubicBezTo>
                    <a:pt x="13810" y="0"/>
                    <a:pt x="16525" y="1180"/>
                    <a:pt x="18413" y="3187"/>
                  </a:cubicBezTo>
                  <a:cubicBezTo>
                    <a:pt x="20420" y="5075"/>
                    <a:pt x="21600" y="7790"/>
                    <a:pt x="21600" y="10741"/>
                  </a:cubicBezTo>
                  <a:cubicBezTo>
                    <a:pt x="21600" y="13810"/>
                    <a:pt x="20420" y="16525"/>
                    <a:pt x="18413" y="18413"/>
                  </a:cubicBezTo>
                  <a:cubicBezTo>
                    <a:pt x="18413" y="18531"/>
                    <a:pt x="18413" y="18531"/>
                    <a:pt x="18413" y="18531"/>
                  </a:cubicBezTo>
                  <a:cubicBezTo>
                    <a:pt x="16407" y="20420"/>
                    <a:pt x="13692" y="21600"/>
                    <a:pt x="10741" y="21600"/>
                  </a:cubicBezTo>
                  <a:cubicBezTo>
                    <a:pt x="7790" y="21600"/>
                    <a:pt x="5075" y="20420"/>
                    <a:pt x="3187" y="18413"/>
                  </a:cubicBezTo>
                  <a:cubicBezTo>
                    <a:pt x="3187" y="18413"/>
                    <a:pt x="3187" y="18413"/>
                    <a:pt x="3187" y="18413"/>
                  </a:cubicBezTo>
                  <a:cubicBezTo>
                    <a:pt x="1180" y="16525"/>
                    <a:pt x="0" y="13810"/>
                    <a:pt x="0" y="10741"/>
                  </a:cubicBezTo>
                  <a:cubicBezTo>
                    <a:pt x="0" y="7790"/>
                    <a:pt x="1180" y="5075"/>
                    <a:pt x="3187" y="3187"/>
                  </a:cubicBezTo>
                  <a:cubicBezTo>
                    <a:pt x="3187" y="3069"/>
                    <a:pt x="3187" y="3069"/>
                    <a:pt x="3187" y="3069"/>
                  </a:cubicBezTo>
                  <a:cubicBezTo>
                    <a:pt x="5193" y="1180"/>
                    <a:pt x="7790" y="0"/>
                    <a:pt x="10741" y="0"/>
                  </a:cubicBezTo>
                  <a:close/>
                  <a:moveTo>
                    <a:pt x="9325" y="1770"/>
                  </a:moveTo>
                  <a:cubicBezTo>
                    <a:pt x="9325" y="1770"/>
                    <a:pt x="9325" y="1770"/>
                    <a:pt x="9325" y="1770"/>
                  </a:cubicBezTo>
                  <a:cubicBezTo>
                    <a:pt x="9325" y="1889"/>
                    <a:pt x="9207" y="2125"/>
                    <a:pt x="9207" y="2361"/>
                  </a:cubicBezTo>
                  <a:cubicBezTo>
                    <a:pt x="8970" y="3305"/>
                    <a:pt x="8734" y="4603"/>
                    <a:pt x="8144" y="5193"/>
                  </a:cubicBezTo>
                  <a:cubicBezTo>
                    <a:pt x="7908" y="5430"/>
                    <a:pt x="6492" y="6492"/>
                    <a:pt x="6492" y="6728"/>
                  </a:cubicBezTo>
                  <a:cubicBezTo>
                    <a:pt x="6492" y="6846"/>
                    <a:pt x="6846" y="6846"/>
                    <a:pt x="8026" y="6846"/>
                  </a:cubicBezTo>
                  <a:cubicBezTo>
                    <a:pt x="8026" y="6846"/>
                    <a:pt x="8026" y="6846"/>
                    <a:pt x="8026" y="6846"/>
                  </a:cubicBezTo>
                  <a:cubicBezTo>
                    <a:pt x="8616" y="6846"/>
                    <a:pt x="9443" y="6964"/>
                    <a:pt x="10033" y="7318"/>
                  </a:cubicBezTo>
                  <a:cubicBezTo>
                    <a:pt x="10623" y="7672"/>
                    <a:pt x="10977" y="8026"/>
                    <a:pt x="11331" y="8498"/>
                  </a:cubicBezTo>
                  <a:cubicBezTo>
                    <a:pt x="11685" y="8970"/>
                    <a:pt x="11803" y="9443"/>
                    <a:pt x="11685" y="10033"/>
                  </a:cubicBezTo>
                  <a:cubicBezTo>
                    <a:pt x="11685" y="10033"/>
                    <a:pt x="11685" y="10033"/>
                    <a:pt x="11685" y="10033"/>
                  </a:cubicBezTo>
                  <a:cubicBezTo>
                    <a:pt x="11567" y="10505"/>
                    <a:pt x="11331" y="10859"/>
                    <a:pt x="10977" y="11213"/>
                  </a:cubicBezTo>
                  <a:cubicBezTo>
                    <a:pt x="9797" y="12630"/>
                    <a:pt x="9797" y="12748"/>
                    <a:pt x="9915" y="13456"/>
                  </a:cubicBezTo>
                  <a:cubicBezTo>
                    <a:pt x="9915" y="13692"/>
                    <a:pt x="9915" y="14046"/>
                    <a:pt x="9915" y="14636"/>
                  </a:cubicBezTo>
                  <a:cubicBezTo>
                    <a:pt x="9915" y="14872"/>
                    <a:pt x="10033" y="15108"/>
                    <a:pt x="10033" y="15462"/>
                  </a:cubicBezTo>
                  <a:cubicBezTo>
                    <a:pt x="10033" y="16052"/>
                    <a:pt x="10033" y="16525"/>
                    <a:pt x="9915" y="16997"/>
                  </a:cubicBezTo>
                  <a:cubicBezTo>
                    <a:pt x="9915" y="16997"/>
                    <a:pt x="9915" y="16997"/>
                    <a:pt x="9915" y="16997"/>
                  </a:cubicBezTo>
                  <a:cubicBezTo>
                    <a:pt x="9679" y="19475"/>
                    <a:pt x="7554" y="17705"/>
                    <a:pt x="6846" y="16879"/>
                  </a:cubicBezTo>
                  <a:cubicBezTo>
                    <a:pt x="6020" y="16052"/>
                    <a:pt x="5193" y="14872"/>
                    <a:pt x="5075" y="14282"/>
                  </a:cubicBezTo>
                  <a:cubicBezTo>
                    <a:pt x="4957" y="14164"/>
                    <a:pt x="4603" y="13928"/>
                    <a:pt x="4367" y="13810"/>
                  </a:cubicBezTo>
                  <a:cubicBezTo>
                    <a:pt x="3541" y="13456"/>
                    <a:pt x="2597" y="12984"/>
                    <a:pt x="2597" y="11567"/>
                  </a:cubicBezTo>
                  <a:cubicBezTo>
                    <a:pt x="2597" y="10623"/>
                    <a:pt x="2715" y="10033"/>
                    <a:pt x="2833" y="9561"/>
                  </a:cubicBezTo>
                  <a:cubicBezTo>
                    <a:pt x="2951" y="9325"/>
                    <a:pt x="3187" y="9207"/>
                    <a:pt x="3069" y="9207"/>
                  </a:cubicBezTo>
                  <a:cubicBezTo>
                    <a:pt x="2833" y="9207"/>
                    <a:pt x="2597" y="9207"/>
                    <a:pt x="2243" y="9325"/>
                  </a:cubicBezTo>
                  <a:cubicBezTo>
                    <a:pt x="2125" y="9325"/>
                    <a:pt x="1889" y="9325"/>
                    <a:pt x="1770" y="9443"/>
                  </a:cubicBezTo>
                  <a:cubicBezTo>
                    <a:pt x="1652" y="9797"/>
                    <a:pt x="1652" y="10269"/>
                    <a:pt x="1652" y="10741"/>
                  </a:cubicBezTo>
                  <a:cubicBezTo>
                    <a:pt x="1652" y="13338"/>
                    <a:pt x="2715" y="15580"/>
                    <a:pt x="4367" y="17233"/>
                  </a:cubicBezTo>
                  <a:cubicBezTo>
                    <a:pt x="4367" y="17233"/>
                    <a:pt x="4367" y="17233"/>
                    <a:pt x="4367" y="17233"/>
                  </a:cubicBezTo>
                  <a:cubicBezTo>
                    <a:pt x="4367" y="17233"/>
                    <a:pt x="4367" y="17233"/>
                    <a:pt x="4367" y="17233"/>
                  </a:cubicBezTo>
                  <a:cubicBezTo>
                    <a:pt x="5311" y="18295"/>
                    <a:pt x="6492" y="19003"/>
                    <a:pt x="7790" y="19475"/>
                  </a:cubicBezTo>
                  <a:cubicBezTo>
                    <a:pt x="8616" y="19357"/>
                    <a:pt x="9325" y="18885"/>
                    <a:pt x="10151" y="18767"/>
                  </a:cubicBezTo>
                  <a:cubicBezTo>
                    <a:pt x="11803" y="18531"/>
                    <a:pt x="13456" y="18177"/>
                    <a:pt x="15226" y="18767"/>
                  </a:cubicBezTo>
                  <a:cubicBezTo>
                    <a:pt x="15934" y="18413"/>
                    <a:pt x="16643" y="17941"/>
                    <a:pt x="17233" y="17351"/>
                  </a:cubicBezTo>
                  <a:cubicBezTo>
                    <a:pt x="17233" y="17233"/>
                    <a:pt x="17233" y="17233"/>
                    <a:pt x="17233" y="17233"/>
                  </a:cubicBezTo>
                  <a:cubicBezTo>
                    <a:pt x="17705" y="16761"/>
                    <a:pt x="18177" y="16289"/>
                    <a:pt x="18531" y="15816"/>
                  </a:cubicBezTo>
                  <a:cubicBezTo>
                    <a:pt x="18059" y="16052"/>
                    <a:pt x="17823" y="16289"/>
                    <a:pt x="17469" y="16407"/>
                  </a:cubicBezTo>
                  <a:cubicBezTo>
                    <a:pt x="16997" y="16643"/>
                    <a:pt x="16643" y="16643"/>
                    <a:pt x="16289" y="16525"/>
                  </a:cubicBezTo>
                  <a:cubicBezTo>
                    <a:pt x="16289" y="16525"/>
                    <a:pt x="16289" y="16525"/>
                    <a:pt x="16289" y="16525"/>
                  </a:cubicBezTo>
                  <a:cubicBezTo>
                    <a:pt x="16289" y="16525"/>
                    <a:pt x="16170" y="16407"/>
                    <a:pt x="16170" y="16407"/>
                  </a:cubicBezTo>
                  <a:cubicBezTo>
                    <a:pt x="16052" y="16289"/>
                    <a:pt x="16052" y="16289"/>
                    <a:pt x="16052" y="16289"/>
                  </a:cubicBezTo>
                  <a:cubicBezTo>
                    <a:pt x="15344" y="15462"/>
                    <a:pt x="15698" y="14282"/>
                    <a:pt x="16170" y="13102"/>
                  </a:cubicBezTo>
                  <a:cubicBezTo>
                    <a:pt x="16525" y="11803"/>
                    <a:pt x="16997" y="10505"/>
                    <a:pt x="15344" y="10033"/>
                  </a:cubicBezTo>
                  <a:cubicBezTo>
                    <a:pt x="15108" y="10033"/>
                    <a:pt x="14872" y="9915"/>
                    <a:pt x="14636" y="9797"/>
                  </a:cubicBezTo>
                  <a:cubicBezTo>
                    <a:pt x="14046" y="9443"/>
                    <a:pt x="13456" y="8970"/>
                    <a:pt x="13220" y="8498"/>
                  </a:cubicBezTo>
                  <a:cubicBezTo>
                    <a:pt x="12393" y="7200"/>
                    <a:pt x="12984" y="6492"/>
                    <a:pt x="13810" y="5548"/>
                  </a:cubicBezTo>
                  <a:cubicBezTo>
                    <a:pt x="13928" y="5430"/>
                    <a:pt x="14046" y="5311"/>
                    <a:pt x="14164" y="5193"/>
                  </a:cubicBezTo>
                  <a:cubicBezTo>
                    <a:pt x="13456" y="5193"/>
                    <a:pt x="12630" y="5193"/>
                    <a:pt x="12157" y="4131"/>
                  </a:cubicBezTo>
                  <a:cubicBezTo>
                    <a:pt x="12157" y="4131"/>
                    <a:pt x="12157" y="4131"/>
                    <a:pt x="12157" y="4131"/>
                  </a:cubicBezTo>
                  <a:cubicBezTo>
                    <a:pt x="12157" y="4131"/>
                    <a:pt x="12157" y="4131"/>
                    <a:pt x="12157" y="4131"/>
                  </a:cubicBezTo>
                  <a:cubicBezTo>
                    <a:pt x="12157" y="4013"/>
                    <a:pt x="12157" y="3777"/>
                    <a:pt x="12039" y="3659"/>
                  </a:cubicBezTo>
                  <a:cubicBezTo>
                    <a:pt x="12039" y="3659"/>
                    <a:pt x="12039" y="3659"/>
                    <a:pt x="12039" y="3659"/>
                  </a:cubicBezTo>
                  <a:cubicBezTo>
                    <a:pt x="12039" y="2715"/>
                    <a:pt x="11449" y="2361"/>
                    <a:pt x="10859" y="1652"/>
                  </a:cubicBezTo>
                  <a:cubicBezTo>
                    <a:pt x="10741" y="1652"/>
                    <a:pt x="10741" y="1652"/>
                    <a:pt x="10741" y="1652"/>
                  </a:cubicBezTo>
                  <a:cubicBezTo>
                    <a:pt x="10269" y="1652"/>
                    <a:pt x="9797" y="1652"/>
                    <a:pt x="9325" y="1770"/>
                  </a:cubicBezTo>
                  <a:close/>
                  <a:moveTo>
                    <a:pt x="2007" y="8380"/>
                  </a:moveTo>
                  <a:cubicBezTo>
                    <a:pt x="2007" y="8380"/>
                    <a:pt x="2007" y="8380"/>
                    <a:pt x="2007" y="8380"/>
                  </a:cubicBezTo>
                  <a:cubicBezTo>
                    <a:pt x="2007" y="8380"/>
                    <a:pt x="2007" y="8380"/>
                    <a:pt x="2007" y="8380"/>
                  </a:cubicBezTo>
                  <a:cubicBezTo>
                    <a:pt x="2479" y="8262"/>
                    <a:pt x="2951" y="8144"/>
                    <a:pt x="3423" y="8262"/>
                  </a:cubicBezTo>
                  <a:cubicBezTo>
                    <a:pt x="4131" y="8498"/>
                    <a:pt x="4013" y="8970"/>
                    <a:pt x="3777" y="9797"/>
                  </a:cubicBezTo>
                  <a:cubicBezTo>
                    <a:pt x="3659" y="10269"/>
                    <a:pt x="3541" y="10741"/>
                    <a:pt x="3541" y="11567"/>
                  </a:cubicBezTo>
                  <a:cubicBezTo>
                    <a:pt x="3659" y="12275"/>
                    <a:pt x="4249" y="12630"/>
                    <a:pt x="4721" y="12866"/>
                  </a:cubicBezTo>
                  <a:cubicBezTo>
                    <a:pt x="5311" y="13102"/>
                    <a:pt x="5784" y="13338"/>
                    <a:pt x="5902" y="13928"/>
                  </a:cubicBezTo>
                  <a:cubicBezTo>
                    <a:pt x="6138" y="14400"/>
                    <a:pt x="6846" y="15462"/>
                    <a:pt x="7554" y="16170"/>
                  </a:cubicBezTo>
                  <a:cubicBezTo>
                    <a:pt x="7790" y="16407"/>
                    <a:pt x="8852" y="17823"/>
                    <a:pt x="8970" y="16879"/>
                  </a:cubicBezTo>
                  <a:cubicBezTo>
                    <a:pt x="9089" y="16407"/>
                    <a:pt x="8970" y="15934"/>
                    <a:pt x="8970" y="15462"/>
                  </a:cubicBezTo>
                  <a:cubicBezTo>
                    <a:pt x="8970" y="15226"/>
                    <a:pt x="8970" y="14872"/>
                    <a:pt x="8970" y="14636"/>
                  </a:cubicBezTo>
                  <a:cubicBezTo>
                    <a:pt x="8970" y="14164"/>
                    <a:pt x="8970" y="13810"/>
                    <a:pt x="8852" y="13574"/>
                  </a:cubicBezTo>
                  <a:cubicBezTo>
                    <a:pt x="8734" y="12511"/>
                    <a:pt x="8734" y="12275"/>
                    <a:pt x="10269" y="10623"/>
                  </a:cubicBezTo>
                  <a:cubicBezTo>
                    <a:pt x="10505" y="10269"/>
                    <a:pt x="10623" y="10033"/>
                    <a:pt x="10623" y="9797"/>
                  </a:cubicBezTo>
                  <a:cubicBezTo>
                    <a:pt x="10741" y="9561"/>
                    <a:pt x="10623" y="9207"/>
                    <a:pt x="10505" y="8970"/>
                  </a:cubicBezTo>
                  <a:cubicBezTo>
                    <a:pt x="10269" y="8734"/>
                    <a:pt x="9915" y="8498"/>
                    <a:pt x="9561" y="8262"/>
                  </a:cubicBezTo>
                  <a:cubicBezTo>
                    <a:pt x="9089" y="7908"/>
                    <a:pt x="8498" y="7790"/>
                    <a:pt x="8026" y="7790"/>
                  </a:cubicBezTo>
                  <a:cubicBezTo>
                    <a:pt x="8026" y="7790"/>
                    <a:pt x="8026" y="7790"/>
                    <a:pt x="8026" y="7790"/>
                  </a:cubicBezTo>
                  <a:cubicBezTo>
                    <a:pt x="6138" y="7790"/>
                    <a:pt x="5548" y="7790"/>
                    <a:pt x="5548" y="6728"/>
                  </a:cubicBezTo>
                  <a:cubicBezTo>
                    <a:pt x="5548" y="5784"/>
                    <a:pt x="6846" y="5075"/>
                    <a:pt x="7436" y="4485"/>
                  </a:cubicBezTo>
                  <a:cubicBezTo>
                    <a:pt x="7908" y="4131"/>
                    <a:pt x="8026" y="3069"/>
                    <a:pt x="8262" y="2125"/>
                  </a:cubicBezTo>
                  <a:cubicBezTo>
                    <a:pt x="8262" y="2007"/>
                    <a:pt x="8262" y="2007"/>
                    <a:pt x="8262" y="2007"/>
                  </a:cubicBezTo>
                  <a:cubicBezTo>
                    <a:pt x="6728" y="2479"/>
                    <a:pt x="5430" y="3187"/>
                    <a:pt x="4367" y="4249"/>
                  </a:cubicBezTo>
                  <a:cubicBezTo>
                    <a:pt x="4367" y="4367"/>
                    <a:pt x="4367" y="4367"/>
                    <a:pt x="4367" y="4367"/>
                  </a:cubicBezTo>
                  <a:cubicBezTo>
                    <a:pt x="3187" y="5430"/>
                    <a:pt x="2361" y="6846"/>
                    <a:pt x="2007" y="8380"/>
                  </a:cubicBezTo>
                  <a:close/>
                  <a:moveTo>
                    <a:pt x="13692" y="19475"/>
                  </a:moveTo>
                  <a:cubicBezTo>
                    <a:pt x="13692" y="19475"/>
                    <a:pt x="13692" y="19475"/>
                    <a:pt x="13692" y="19475"/>
                  </a:cubicBezTo>
                  <a:cubicBezTo>
                    <a:pt x="12511" y="19357"/>
                    <a:pt x="11449" y="19593"/>
                    <a:pt x="10269" y="19830"/>
                  </a:cubicBezTo>
                  <a:cubicBezTo>
                    <a:pt x="10151" y="19830"/>
                    <a:pt x="9915" y="19830"/>
                    <a:pt x="9797" y="19948"/>
                  </a:cubicBezTo>
                  <a:cubicBezTo>
                    <a:pt x="10151" y="19948"/>
                    <a:pt x="10505" y="19948"/>
                    <a:pt x="10741" y="19948"/>
                  </a:cubicBezTo>
                  <a:cubicBezTo>
                    <a:pt x="11803" y="19948"/>
                    <a:pt x="12748" y="19830"/>
                    <a:pt x="13692" y="19475"/>
                  </a:cubicBezTo>
                  <a:close/>
                  <a:moveTo>
                    <a:pt x="19593" y="12748"/>
                  </a:moveTo>
                  <a:cubicBezTo>
                    <a:pt x="19593" y="12748"/>
                    <a:pt x="19593" y="12748"/>
                    <a:pt x="19593" y="12748"/>
                  </a:cubicBezTo>
                  <a:cubicBezTo>
                    <a:pt x="19711" y="12630"/>
                    <a:pt x="19711" y="12630"/>
                    <a:pt x="19711" y="12630"/>
                  </a:cubicBezTo>
                  <a:cubicBezTo>
                    <a:pt x="19830" y="12039"/>
                    <a:pt x="19948" y="11449"/>
                    <a:pt x="19948" y="10741"/>
                  </a:cubicBezTo>
                  <a:cubicBezTo>
                    <a:pt x="19948" y="8262"/>
                    <a:pt x="18885" y="6020"/>
                    <a:pt x="17233" y="4367"/>
                  </a:cubicBezTo>
                  <a:cubicBezTo>
                    <a:pt x="17233" y="4367"/>
                    <a:pt x="17233" y="4367"/>
                    <a:pt x="17233" y="4367"/>
                  </a:cubicBezTo>
                  <a:cubicBezTo>
                    <a:pt x="15934" y="2951"/>
                    <a:pt x="14164" y="2125"/>
                    <a:pt x="12275" y="1770"/>
                  </a:cubicBezTo>
                  <a:cubicBezTo>
                    <a:pt x="12748" y="2243"/>
                    <a:pt x="12984" y="2833"/>
                    <a:pt x="13102" y="3541"/>
                  </a:cubicBezTo>
                  <a:cubicBezTo>
                    <a:pt x="13102" y="3541"/>
                    <a:pt x="13102" y="3541"/>
                    <a:pt x="13102" y="3541"/>
                  </a:cubicBezTo>
                  <a:cubicBezTo>
                    <a:pt x="13102" y="3659"/>
                    <a:pt x="13102" y="3777"/>
                    <a:pt x="13102" y="3777"/>
                  </a:cubicBezTo>
                  <a:cubicBezTo>
                    <a:pt x="13338" y="4249"/>
                    <a:pt x="13692" y="4131"/>
                    <a:pt x="14046" y="4131"/>
                  </a:cubicBezTo>
                  <a:cubicBezTo>
                    <a:pt x="14636" y="4131"/>
                    <a:pt x="15108" y="4131"/>
                    <a:pt x="15226" y="4721"/>
                  </a:cubicBezTo>
                  <a:cubicBezTo>
                    <a:pt x="15344" y="5311"/>
                    <a:pt x="14990" y="5666"/>
                    <a:pt x="14518" y="6256"/>
                  </a:cubicBezTo>
                  <a:cubicBezTo>
                    <a:pt x="13928" y="6846"/>
                    <a:pt x="13574" y="7082"/>
                    <a:pt x="14046" y="7908"/>
                  </a:cubicBezTo>
                  <a:cubicBezTo>
                    <a:pt x="14282" y="8262"/>
                    <a:pt x="14636" y="8616"/>
                    <a:pt x="15108" y="8852"/>
                  </a:cubicBezTo>
                  <a:cubicBezTo>
                    <a:pt x="15226" y="8970"/>
                    <a:pt x="15462" y="9089"/>
                    <a:pt x="15698" y="9089"/>
                  </a:cubicBezTo>
                  <a:cubicBezTo>
                    <a:pt x="18177" y="9915"/>
                    <a:pt x="17587" y="11685"/>
                    <a:pt x="16997" y="13456"/>
                  </a:cubicBezTo>
                  <a:cubicBezTo>
                    <a:pt x="16761" y="14282"/>
                    <a:pt x="16525" y="15226"/>
                    <a:pt x="16761" y="15580"/>
                  </a:cubicBezTo>
                  <a:cubicBezTo>
                    <a:pt x="16997" y="15580"/>
                    <a:pt x="16997" y="15580"/>
                    <a:pt x="16997" y="15580"/>
                  </a:cubicBezTo>
                  <a:cubicBezTo>
                    <a:pt x="17351" y="15462"/>
                    <a:pt x="17587" y="15226"/>
                    <a:pt x="17941" y="14872"/>
                  </a:cubicBezTo>
                  <a:cubicBezTo>
                    <a:pt x="18531" y="14400"/>
                    <a:pt x="19121" y="13692"/>
                    <a:pt x="19593" y="12748"/>
                  </a:cubicBezTo>
                  <a:close/>
                  <a:moveTo>
                    <a:pt x="14164" y="5075"/>
                  </a:moveTo>
                  <a:cubicBezTo>
                    <a:pt x="14164" y="5075"/>
                    <a:pt x="14164" y="5075"/>
                    <a:pt x="14164" y="5075"/>
                  </a:cubicBezTo>
                  <a:cubicBezTo>
                    <a:pt x="14282" y="5075"/>
                    <a:pt x="14282" y="4957"/>
                    <a:pt x="14282" y="4957"/>
                  </a:cubicBezTo>
                  <a:cubicBezTo>
                    <a:pt x="14282" y="4839"/>
                    <a:pt x="14282" y="4957"/>
                    <a:pt x="14164" y="507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911937" y="2014144"/>
            <a:ext cx="1699039" cy="1699039"/>
            <a:chOff x="911937" y="2014144"/>
            <a:chExt cx="1699039" cy="1699039"/>
          </a:xfrm>
        </p:grpSpPr>
        <p:sp>
          <p:nvSpPr>
            <p:cNvPr id="44" name="椭圆 43"/>
            <p:cNvSpPr/>
            <p:nvPr/>
          </p:nvSpPr>
          <p:spPr>
            <a:xfrm>
              <a:off x="983019" y="2085226"/>
              <a:ext cx="1556875" cy="1556875"/>
            </a:xfrm>
            <a:prstGeom prst="ellipse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911937" y="2014144"/>
              <a:ext cx="1699039" cy="1699039"/>
            </a:xfrm>
            <a:prstGeom prst="ellipse">
              <a:avLst/>
            </a:prstGeom>
            <a:noFill/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Freeform 190"/>
            <p:cNvSpPr/>
            <p:nvPr/>
          </p:nvSpPr>
          <p:spPr>
            <a:xfrm>
              <a:off x="1397282" y="2499489"/>
              <a:ext cx="728349" cy="7283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51" y="14046"/>
                  </a:moveTo>
                  <a:cubicBezTo>
                    <a:pt x="17351" y="13928"/>
                    <a:pt x="17351" y="13928"/>
                    <a:pt x="17351" y="13928"/>
                  </a:cubicBezTo>
                  <a:cubicBezTo>
                    <a:pt x="17351" y="13810"/>
                    <a:pt x="17351" y="13810"/>
                    <a:pt x="17351" y="13810"/>
                  </a:cubicBezTo>
                  <a:cubicBezTo>
                    <a:pt x="17351" y="13810"/>
                    <a:pt x="17351" y="13810"/>
                    <a:pt x="17351" y="13810"/>
                  </a:cubicBezTo>
                  <a:cubicBezTo>
                    <a:pt x="17351" y="13810"/>
                    <a:pt x="17233" y="13810"/>
                    <a:pt x="17233" y="13692"/>
                  </a:cubicBezTo>
                  <a:cubicBezTo>
                    <a:pt x="17233" y="13692"/>
                    <a:pt x="17233" y="13692"/>
                    <a:pt x="17233" y="13692"/>
                  </a:cubicBezTo>
                  <a:cubicBezTo>
                    <a:pt x="17233" y="13692"/>
                    <a:pt x="17233" y="13574"/>
                    <a:pt x="17233" y="13574"/>
                  </a:cubicBezTo>
                  <a:cubicBezTo>
                    <a:pt x="17115" y="13574"/>
                    <a:pt x="17115" y="13574"/>
                    <a:pt x="17115" y="13574"/>
                  </a:cubicBezTo>
                  <a:cubicBezTo>
                    <a:pt x="17115" y="13574"/>
                    <a:pt x="17115" y="13574"/>
                    <a:pt x="17115" y="13574"/>
                  </a:cubicBezTo>
                  <a:cubicBezTo>
                    <a:pt x="17115" y="13456"/>
                    <a:pt x="17115" y="13456"/>
                    <a:pt x="17115" y="13456"/>
                  </a:cubicBezTo>
                  <a:cubicBezTo>
                    <a:pt x="17115" y="13456"/>
                    <a:pt x="17115" y="13456"/>
                    <a:pt x="17115" y="13456"/>
                  </a:cubicBezTo>
                  <a:cubicBezTo>
                    <a:pt x="16997" y="13456"/>
                    <a:pt x="16997" y="13456"/>
                    <a:pt x="16997" y="13456"/>
                  </a:cubicBezTo>
                  <a:cubicBezTo>
                    <a:pt x="14046" y="10387"/>
                    <a:pt x="14046" y="10387"/>
                    <a:pt x="14046" y="10387"/>
                  </a:cubicBezTo>
                  <a:cubicBezTo>
                    <a:pt x="13692" y="10151"/>
                    <a:pt x="13220" y="10151"/>
                    <a:pt x="12866" y="10505"/>
                  </a:cubicBezTo>
                  <a:cubicBezTo>
                    <a:pt x="12511" y="10741"/>
                    <a:pt x="12511" y="11331"/>
                    <a:pt x="12866" y="11567"/>
                  </a:cubicBezTo>
                  <a:cubicBezTo>
                    <a:pt x="14518" y="13220"/>
                    <a:pt x="14518" y="13220"/>
                    <a:pt x="14518" y="13220"/>
                  </a:cubicBezTo>
                  <a:cubicBezTo>
                    <a:pt x="9679" y="13220"/>
                    <a:pt x="9679" y="13220"/>
                    <a:pt x="9679" y="13220"/>
                  </a:cubicBezTo>
                  <a:cubicBezTo>
                    <a:pt x="9207" y="13220"/>
                    <a:pt x="8852" y="13574"/>
                    <a:pt x="8852" y="14046"/>
                  </a:cubicBezTo>
                  <a:cubicBezTo>
                    <a:pt x="8852" y="14518"/>
                    <a:pt x="9207" y="14872"/>
                    <a:pt x="9679" y="14872"/>
                  </a:cubicBezTo>
                  <a:cubicBezTo>
                    <a:pt x="14518" y="14872"/>
                    <a:pt x="14518" y="14872"/>
                    <a:pt x="14518" y="14872"/>
                  </a:cubicBezTo>
                  <a:cubicBezTo>
                    <a:pt x="12866" y="16525"/>
                    <a:pt x="12866" y="16525"/>
                    <a:pt x="12866" y="16525"/>
                  </a:cubicBezTo>
                  <a:cubicBezTo>
                    <a:pt x="12511" y="16879"/>
                    <a:pt x="12511" y="17351"/>
                    <a:pt x="12866" y="17705"/>
                  </a:cubicBezTo>
                  <a:cubicBezTo>
                    <a:pt x="13220" y="18059"/>
                    <a:pt x="13692" y="18059"/>
                    <a:pt x="14046" y="17705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233" y="14518"/>
                    <a:pt x="17233" y="14518"/>
                    <a:pt x="17233" y="14518"/>
                  </a:cubicBezTo>
                  <a:cubicBezTo>
                    <a:pt x="17233" y="14518"/>
                    <a:pt x="17233" y="14518"/>
                    <a:pt x="17233" y="14518"/>
                  </a:cubicBezTo>
                  <a:cubicBezTo>
                    <a:pt x="17233" y="14400"/>
                    <a:pt x="17233" y="14400"/>
                    <a:pt x="17233" y="14400"/>
                  </a:cubicBezTo>
                  <a:cubicBezTo>
                    <a:pt x="17233" y="14400"/>
                    <a:pt x="17233" y="14400"/>
                    <a:pt x="17233" y="14400"/>
                  </a:cubicBezTo>
                  <a:cubicBezTo>
                    <a:pt x="17233" y="14400"/>
                    <a:pt x="17351" y="14400"/>
                    <a:pt x="17351" y="14282"/>
                  </a:cubicBezTo>
                  <a:cubicBezTo>
                    <a:pt x="17351" y="14282"/>
                    <a:pt x="17351" y="14282"/>
                    <a:pt x="17351" y="14282"/>
                  </a:cubicBezTo>
                  <a:cubicBezTo>
                    <a:pt x="17351" y="14164"/>
                    <a:pt x="17351" y="14164"/>
                    <a:pt x="17351" y="14164"/>
                  </a:cubicBezTo>
                  <a:cubicBezTo>
                    <a:pt x="17351" y="14164"/>
                    <a:pt x="17351" y="14164"/>
                    <a:pt x="17351" y="14164"/>
                  </a:cubicBezTo>
                  <a:cubicBezTo>
                    <a:pt x="17351" y="14046"/>
                    <a:pt x="17351" y="14046"/>
                    <a:pt x="17351" y="14046"/>
                  </a:cubicBezTo>
                  <a:cubicBezTo>
                    <a:pt x="17351" y="14046"/>
                    <a:pt x="17351" y="14046"/>
                    <a:pt x="17351" y="14046"/>
                  </a:cubicBezTo>
                  <a:cubicBezTo>
                    <a:pt x="17351" y="14046"/>
                    <a:pt x="17351" y="14046"/>
                    <a:pt x="17351" y="14046"/>
                  </a:cubicBezTo>
                  <a:close/>
                  <a:moveTo>
                    <a:pt x="8852" y="9915"/>
                  </a:moveTo>
                  <a:cubicBezTo>
                    <a:pt x="8852" y="9915"/>
                    <a:pt x="8852" y="9915"/>
                    <a:pt x="8852" y="9915"/>
                  </a:cubicBezTo>
                  <a:cubicBezTo>
                    <a:pt x="7200" y="8380"/>
                    <a:pt x="7200" y="8380"/>
                    <a:pt x="7200" y="8380"/>
                  </a:cubicBezTo>
                  <a:cubicBezTo>
                    <a:pt x="11921" y="8380"/>
                    <a:pt x="11921" y="8380"/>
                    <a:pt x="11921" y="8380"/>
                  </a:cubicBezTo>
                  <a:cubicBezTo>
                    <a:pt x="12393" y="8380"/>
                    <a:pt x="12748" y="8026"/>
                    <a:pt x="12748" y="7554"/>
                  </a:cubicBezTo>
                  <a:cubicBezTo>
                    <a:pt x="12748" y="7082"/>
                    <a:pt x="12393" y="6728"/>
                    <a:pt x="11921" y="6728"/>
                  </a:cubicBezTo>
                  <a:cubicBezTo>
                    <a:pt x="7200" y="6728"/>
                    <a:pt x="7200" y="6728"/>
                    <a:pt x="7200" y="6728"/>
                  </a:cubicBezTo>
                  <a:cubicBezTo>
                    <a:pt x="8734" y="5075"/>
                    <a:pt x="8734" y="5075"/>
                    <a:pt x="8734" y="5075"/>
                  </a:cubicBezTo>
                  <a:cubicBezTo>
                    <a:pt x="9089" y="4721"/>
                    <a:pt x="9089" y="4249"/>
                    <a:pt x="8852" y="3895"/>
                  </a:cubicBezTo>
                  <a:cubicBezTo>
                    <a:pt x="8498" y="3541"/>
                    <a:pt x="7908" y="3541"/>
                    <a:pt x="7672" y="3895"/>
                  </a:cubicBezTo>
                  <a:cubicBezTo>
                    <a:pt x="4603" y="6846"/>
                    <a:pt x="4603" y="6846"/>
                    <a:pt x="4603" y="6846"/>
                  </a:cubicBezTo>
                  <a:cubicBezTo>
                    <a:pt x="4603" y="6846"/>
                    <a:pt x="4603" y="6846"/>
                    <a:pt x="4603" y="6846"/>
                  </a:cubicBezTo>
                  <a:cubicBezTo>
                    <a:pt x="4603" y="6964"/>
                    <a:pt x="4603" y="6964"/>
                    <a:pt x="4603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7082"/>
                    <a:pt x="4485" y="7082"/>
                    <a:pt x="4485" y="7082"/>
                  </a:cubicBezTo>
                  <a:cubicBezTo>
                    <a:pt x="4367" y="7200"/>
                    <a:pt x="4367" y="7200"/>
                    <a:pt x="4367" y="7200"/>
                  </a:cubicBezTo>
                  <a:cubicBezTo>
                    <a:pt x="4367" y="7200"/>
                    <a:pt x="4367" y="7200"/>
                    <a:pt x="4367" y="7200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436"/>
                    <a:pt x="4367" y="7436"/>
                    <a:pt x="4367" y="7436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672"/>
                    <a:pt x="4367" y="7672"/>
                    <a:pt x="4367" y="7672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908"/>
                    <a:pt x="4367" y="7908"/>
                    <a:pt x="4367" y="7908"/>
                  </a:cubicBezTo>
                  <a:cubicBezTo>
                    <a:pt x="4485" y="7908"/>
                    <a:pt x="4485" y="7908"/>
                    <a:pt x="4485" y="7908"/>
                  </a:cubicBezTo>
                  <a:cubicBezTo>
                    <a:pt x="4485" y="7908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603" y="8144"/>
                    <a:pt x="4603" y="8144"/>
                    <a:pt x="4603" y="8144"/>
                  </a:cubicBezTo>
                  <a:cubicBezTo>
                    <a:pt x="7554" y="11213"/>
                    <a:pt x="7554" y="11213"/>
                    <a:pt x="7554" y="11213"/>
                  </a:cubicBezTo>
                  <a:cubicBezTo>
                    <a:pt x="7908" y="11449"/>
                    <a:pt x="8498" y="11449"/>
                    <a:pt x="8852" y="11213"/>
                  </a:cubicBezTo>
                  <a:cubicBezTo>
                    <a:pt x="9089" y="10859"/>
                    <a:pt x="9089" y="10269"/>
                    <a:pt x="8852" y="9915"/>
                  </a:cubicBezTo>
                  <a:close/>
                  <a:moveTo>
                    <a:pt x="10859" y="0"/>
                  </a:moveTo>
                  <a:cubicBezTo>
                    <a:pt x="10859" y="0"/>
                    <a:pt x="10859" y="0"/>
                    <a:pt x="10859" y="0"/>
                  </a:cubicBezTo>
                  <a:cubicBezTo>
                    <a:pt x="4839" y="0"/>
                    <a:pt x="0" y="4839"/>
                    <a:pt x="0" y="10741"/>
                  </a:cubicBezTo>
                  <a:cubicBezTo>
                    <a:pt x="0" y="16761"/>
                    <a:pt x="4839" y="21600"/>
                    <a:pt x="10859" y="21600"/>
                  </a:cubicBezTo>
                  <a:cubicBezTo>
                    <a:pt x="16761" y="21600"/>
                    <a:pt x="21600" y="16761"/>
                    <a:pt x="21600" y="10741"/>
                  </a:cubicBezTo>
                  <a:cubicBezTo>
                    <a:pt x="21600" y="4839"/>
                    <a:pt x="16761" y="0"/>
                    <a:pt x="10859" y="0"/>
                  </a:cubicBezTo>
                  <a:close/>
                  <a:moveTo>
                    <a:pt x="10859" y="19948"/>
                  </a:moveTo>
                  <a:cubicBezTo>
                    <a:pt x="10859" y="19948"/>
                    <a:pt x="10859" y="19948"/>
                    <a:pt x="10859" y="19948"/>
                  </a:cubicBezTo>
                  <a:cubicBezTo>
                    <a:pt x="5784" y="19948"/>
                    <a:pt x="1652" y="15816"/>
                    <a:pt x="1652" y="10741"/>
                  </a:cubicBezTo>
                  <a:cubicBezTo>
                    <a:pt x="1652" y="5784"/>
                    <a:pt x="5784" y="1652"/>
                    <a:pt x="10859" y="1652"/>
                  </a:cubicBezTo>
                  <a:cubicBezTo>
                    <a:pt x="15934" y="1652"/>
                    <a:pt x="19948" y="5784"/>
                    <a:pt x="19948" y="10741"/>
                  </a:cubicBezTo>
                  <a:cubicBezTo>
                    <a:pt x="19948" y="15816"/>
                    <a:pt x="15934" y="19948"/>
                    <a:pt x="10859" y="1994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pic>
        <p:nvPicPr>
          <p:cNvPr id="2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8" name="弧形 17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弧形 19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弧形 20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弧形 22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178629" y="2822870"/>
            <a:ext cx="5834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核心技术</a:t>
            </a:r>
            <a:endParaRPr lang="en-US" altLang="zh-CN" sz="14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54172" y="1833289"/>
            <a:ext cx="1683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1C7887"/>
                </a:solidFill>
                <a:latin typeface="Arual" pitchFamily="2" charset="0"/>
                <a:ea typeface="Arual" pitchFamily="2" charset="0"/>
              </a:rPr>
              <a:t>03</a:t>
            </a:r>
            <a:endParaRPr lang="zh-CN" altLang="en-US" sz="6000" b="1" dirty="0">
              <a:solidFill>
                <a:srgbClr val="1C7887"/>
              </a:solidFill>
              <a:latin typeface="Arual" pitchFamily="2" charset="0"/>
              <a:ea typeface="Arual" pitchFamily="2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33179" y="2777066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-1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9204000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27"/>
          <p:cNvSpPr/>
          <p:nvPr/>
        </p:nvSpPr>
        <p:spPr>
          <a:xfrm rot="5400000">
            <a:off x="6000345" y="6024482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8" name="Freeform 127"/>
          <p:cNvSpPr/>
          <p:nvPr/>
        </p:nvSpPr>
        <p:spPr>
          <a:xfrm rot="5400000">
            <a:off x="6000345" y="6171475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25" name="弧形 24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弧形 2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弧形 27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弧形 28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31" name="弧形 30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弧形 34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37" name="弧形 36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弧形 3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弧形 4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弧形 4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803813" y="1400971"/>
            <a:ext cx="224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前端技术</a:t>
            </a:r>
            <a:endParaRPr lang="zh-CN" altLang="en-US" sz="1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3813" y="2343013"/>
            <a:ext cx="48866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VSCode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chrome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进行开发，同时利用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icon-font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Get started with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Boostrap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等实用型工具进行构建。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Vue3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编译器能生成更小、更快的运行时代码，意味着更快的加载和渲染速度。对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TypeScript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的支持更加友好。通过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ES Module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的静态分析，实现了更好的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Tree-Shaking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Element-plus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组件：基于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Vue 3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开发的，充分利用了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Vue 3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的新特性。相比于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Element UI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，更加轻量级。同时支持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Tree-Shaking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，减少了整体的体积，优化了应用的性能。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901945" y="2129019"/>
            <a:ext cx="679602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7952509" y="2098023"/>
            <a:ext cx="2230149" cy="2230149"/>
            <a:chOff x="6409459" y="1374123"/>
            <a:chExt cx="2230149" cy="2230149"/>
          </a:xfrm>
        </p:grpSpPr>
        <p:sp>
          <p:nvSpPr>
            <p:cNvPr id="4" name="矩形 3"/>
            <p:cNvSpPr/>
            <p:nvPr/>
          </p:nvSpPr>
          <p:spPr>
            <a:xfrm>
              <a:off x="6409459" y="1374123"/>
              <a:ext cx="2230149" cy="2230149"/>
            </a:xfrm>
            <a:prstGeom prst="rect">
              <a:avLst/>
            </a:prstGeom>
            <a:solidFill>
              <a:srgbClr val="2C5364"/>
            </a:solidFill>
            <a:ln w="19050">
              <a:noFil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036748" y="2001411"/>
              <a:ext cx="975571" cy="975573"/>
              <a:chOff x="21911098" y="9904013"/>
              <a:chExt cx="553987" cy="553988"/>
            </a:xfrm>
          </p:grpSpPr>
          <p:sp>
            <p:nvSpPr>
              <p:cNvPr id="6" name="Freeform 5"/>
              <p:cNvSpPr/>
              <p:nvPr/>
            </p:nvSpPr>
            <p:spPr>
              <a:xfrm>
                <a:off x="21911098" y="9904013"/>
                <a:ext cx="553987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6" y="14175"/>
                    </a:moveTo>
                    <a:cubicBezTo>
                      <a:pt x="14513" y="13838"/>
                      <a:pt x="16031" y="12656"/>
                      <a:pt x="17044" y="10969"/>
                    </a:cubicBezTo>
                    <a:cubicBezTo>
                      <a:pt x="17044" y="10969"/>
                      <a:pt x="17044" y="10969"/>
                      <a:pt x="17044" y="10969"/>
                    </a:cubicBezTo>
                    <a:cubicBezTo>
                      <a:pt x="19744" y="9112"/>
                      <a:pt x="21431" y="6075"/>
                      <a:pt x="21600" y="2869"/>
                    </a:cubicBezTo>
                    <a:cubicBezTo>
                      <a:pt x="21600" y="2531"/>
                      <a:pt x="21431" y="2362"/>
                      <a:pt x="21263" y="2362"/>
                    </a:cubicBezTo>
                    <a:cubicBezTo>
                      <a:pt x="18056" y="2362"/>
                      <a:pt x="18056" y="2362"/>
                      <a:pt x="18056" y="2362"/>
                    </a:cubicBezTo>
                    <a:cubicBezTo>
                      <a:pt x="18056" y="337"/>
                      <a:pt x="18056" y="337"/>
                      <a:pt x="18056" y="337"/>
                    </a:cubicBezTo>
                    <a:cubicBezTo>
                      <a:pt x="18056" y="169"/>
                      <a:pt x="17888" y="0"/>
                      <a:pt x="17719" y="0"/>
                    </a:cubicBezTo>
                    <a:cubicBezTo>
                      <a:pt x="3881" y="0"/>
                      <a:pt x="3881" y="0"/>
                      <a:pt x="3881" y="0"/>
                    </a:cubicBezTo>
                    <a:cubicBezTo>
                      <a:pt x="3712" y="0"/>
                      <a:pt x="3544" y="169"/>
                      <a:pt x="3544" y="337"/>
                    </a:cubicBezTo>
                    <a:cubicBezTo>
                      <a:pt x="3544" y="2362"/>
                      <a:pt x="3544" y="2362"/>
                      <a:pt x="3544" y="2362"/>
                    </a:cubicBezTo>
                    <a:cubicBezTo>
                      <a:pt x="337" y="2362"/>
                      <a:pt x="337" y="2362"/>
                      <a:pt x="337" y="2362"/>
                    </a:cubicBezTo>
                    <a:cubicBezTo>
                      <a:pt x="169" y="2362"/>
                      <a:pt x="0" y="2531"/>
                      <a:pt x="0" y="2869"/>
                    </a:cubicBezTo>
                    <a:cubicBezTo>
                      <a:pt x="169" y="6075"/>
                      <a:pt x="1856" y="9112"/>
                      <a:pt x="4556" y="10969"/>
                    </a:cubicBezTo>
                    <a:cubicBezTo>
                      <a:pt x="4556" y="10969"/>
                      <a:pt x="4556" y="10969"/>
                      <a:pt x="4556" y="10969"/>
                    </a:cubicBezTo>
                    <a:cubicBezTo>
                      <a:pt x="5569" y="12656"/>
                      <a:pt x="7087" y="13838"/>
                      <a:pt x="8944" y="14175"/>
                    </a:cubicBezTo>
                    <a:cubicBezTo>
                      <a:pt x="9112" y="14344"/>
                      <a:pt x="9112" y="14344"/>
                      <a:pt x="9112" y="14344"/>
                    </a:cubicBezTo>
                    <a:cubicBezTo>
                      <a:pt x="9112" y="18225"/>
                      <a:pt x="9112" y="18225"/>
                      <a:pt x="9112" y="18225"/>
                    </a:cubicBezTo>
                    <a:cubicBezTo>
                      <a:pt x="6412" y="18225"/>
                      <a:pt x="6412" y="18225"/>
                      <a:pt x="6412" y="18225"/>
                    </a:cubicBezTo>
                    <a:cubicBezTo>
                      <a:pt x="5906" y="18225"/>
                      <a:pt x="5400" y="18731"/>
                      <a:pt x="5400" y="19238"/>
                    </a:cubicBezTo>
                    <a:cubicBezTo>
                      <a:pt x="5400" y="20756"/>
                      <a:pt x="5400" y="20756"/>
                      <a:pt x="5400" y="20756"/>
                    </a:cubicBezTo>
                    <a:cubicBezTo>
                      <a:pt x="4556" y="20756"/>
                      <a:pt x="4556" y="20756"/>
                      <a:pt x="4556" y="20756"/>
                    </a:cubicBezTo>
                    <a:cubicBezTo>
                      <a:pt x="4387" y="20756"/>
                      <a:pt x="4219" y="20925"/>
                      <a:pt x="4219" y="21094"/>
                    </a:cubicBezTo>
                    <a:cubicBezTo>
                      <a:pt x="4219" y="21431"/>
                      <a:pt x="4387" y="21600"/>
                      <a:pt x="4556" y="21600"/>
                    </a:cubicBezTo>
                    <a:cubicBezTo>
                      <a:pt x="17044" y="21600"/>
                      <a:pt x="17044" y="21600"/>
                      <a:pt x="17044" y="21600"/>
                    </a:cubicBezTo>
                    <a:cubicBezTo>
                      <a:pt x="17213" y="21600"/>
                      <a:pt x="17381" y="21431"/>
                      <a:pt x="17381" y="21094"/>
                    </a:cubicBezTo>
                    <a:cubicBezTo>
                      <a:pt x="17381" y="20925"/>
                      <a:pt x="17213" y="20756"/>
                      <a:pt x="17044" y="20756"/>
                    </a:cubicBezTo>
                    <a:cubicBezTo>
                      <a:pt x="16200" y="20756"/>
                      <a:pt x="16200" y="20756"/>
                      <a:pt x="16200" y="20756"/>
                    </a:cubicBezTo>
                    <a:cubicBezTo>
                      <a:pt x="16200" y="19238"/>
                      <a:pt x="16200" y="19238"/>
                      <a:pt x="16200" y="19238"/>
                    </a:cubicBezTo>
                    <a:cubicBezTo>
                      <a:pt x="16200" y="18731"/>
                      <a:pt x="15694" y="18225"/>
                      <a:pt x="15188" y="18225"/>
                    </a:cubicBezTo>
                    <a:cubicBezTo>
                      <a:pt x="12488" y="18225"/>
                      <a:pt x="12488" y="18225"/>
                      <a:pt x="12488" y="18225"/>
                    </a:cubicBezTo>
                    <a:cubicBezTo>
                      <a:pt x="12488" y="14344"/>
                      <a:pt x="12488" y="14344"/>
                      <a:pt x="12488" y="14344"/>
                    </a:cubicBezTo>
                    <a:lnTo>
                      <a:pt x="12656" y="14175"/>
                    </a:lnTo>
                    <a:close/>
                    <a:moveTo>
                      <a:pt x="17888" y="8606"/>
                    </a:moveTo>
                    <a:cubicBezTo>
                      <a:pt x="18056" y="8100"/>
                      <a:pt x="18056" y="7594"/>
                      <a:pt x="18056" y="7256"/>
                    </a:cubicBezTo>
                    <a:cubicBezTo>
                      <a:pt x="18056" y="3206"/>
                      <a:pt x="18056" y="3206"/>
                      <a:pt x="18056" y="3206"/>
                    </a:cubicBezTo>
                    <a:cubicBezTo>
                      <a:pt x="20756" y="3206"/>
                      <a:pt x="20756" y="3206"/>
                      <a:pt x="20756" y="3206"/>
                    </a:cubicBezTo>
                    <a:cubicBezTo>
                      <a:pt x="20756" y="3544"/>
                      <a:pt x="20756" y="3544"/>
                      <a:pt x="20756" y="3544"/>
                    </a:cubicBezTo>
                    <a:cubicBezTo>
                      <a:pt x="20588" y="4387"/>
                      <a:pt x="20419" y="5231"/>
                      <a:pt x="20081" y="6075"/>
                    </a:cubicBezTo>
                    <a:cubicBezTo>
                      <a:pt x="19575" y="7087"/>
                      <a:pt x="19069" y="7931"/>
                      <a:pt x="18394" y="8775"/>
                    </a:cubicBezTo>
                    <a:cubicBezTo>
                      <a:pt x="17719" y="9450"/>
                      <a:pt x="17719" y="9450"/>
                      <a:pt x="17719" y="9450"/>
                    </a:cubicBezTo>
                    <a:lnTo>
                      <a:pt x="17888" y="8606"/>
                    </a:lnTo>
                    <a:close/>
                    <a:moveTo>
                      <a:pt x="3206" y="8775"/>
                    </a:moveTo>
                    <a:cubicBezTo>
                      <a:pt x="2531" y="7931"/>
                      <a:pt x="2025" y="7087"/>
                      <a:pt x="1519" y="6075"/>
                    </a:cubicBezTo>
                    <a:cubicBezTo>
                      <a:pt x="1181" y="5231"/>
                      <a:pt x="1012" y="4387"/>
                      <a:pt x="844" y="3544"/>
                    </a:cubicBezTo>
                    <a:cubicBezTo>
                      <a:pt x="844" y="3206"/>
                      <a:pt x="844" y="3206"/>
                      <a:pt x="844" y="3206"/>
                    </a:cubicBezTo>
                    <a:cubicBezTo>
                      <a:pt x="3544" y="3206"/>
                      <a:pt x="3544" y="3206"/>
                      <a:pt x="3544" y="3206"/>
                    </a:cubicBezTo>
                    <a:cubicBezTo>
                      <a:pt x="3544" y="7256"/>
                      <a:pt x="3544" y="7256"/>
                      <a:pt x="3544" y="7256"/>
                    </a:cubicBezTo>
                    <a:cubicBezTo>
                      <a:pt x="3544" y="7594"/>
                      <a:pt x="3544" y="8100"/>
                      <a:pt x="3712" y="8606"/>
                    </a:cubicBezTo>
                    <a:cubicBezTo>
                      <a:pt x="3881" y="9450"/>
                      <a:pt x="3881" y="9450"/>
                      <a:pt x="3881" y="9450"/>
                    </a:cubicBezTo>
                    <a:lnTo>
                      <a:pt x="3206" y="8775"/>
                    </a:lnTo>
                    <a:close/>
                    <a:moveTo>
                      <a:pt x="15356" y="19069"/>
                    </a:moveTo>
                    <a:cubicBezTo>
                      <a:pt x="15356" y="20756"/>
                      <a:pt x="15356" y="20756"/>
                      <a:pt x="15356" y="20756"/>
                    </a:cubicBezTo>
                    <a:cubicBezTo>
                      <a:pt x="6244" y="20756"/>
                      <a:pt x="6244" y="20756"/>
                      <a:pt x="6244" y="20756"/>
                    </a:cubicBezTo>
                    <a:cubicBezTo>
                      <a:pt x="6244" y="19069"/>
                      <a:pt x="6244" y="19069"/>
                      <a:pt x="6244" y="19069"/>
                    </a:cubicBezTo>
                    <a:lnTo>
                      <a:pt x="15356" y="19069"/>
                    </a:lnTo>
                    <a:close/>
                    <a:moveTo>
                      <a:pt x="9956" y="18225"/>
                    </a:moveTo>
                    <a:cubicBezTo>
                      <a:pt x="9956" y="14344"/>
                      <a:pt x="9956" y="14344"/>
                      <a:pt x="9956" y="14344"/>
                    </a:cubicBezTo>
                    <a:cubicBezTo>
                      <a:pt x="10125" y="14513"/>
                      <a:pt x="10125" y="14513"/>
                      <a:pt x="10125" y="14513"/>
                    </a:cubicBezTo>
                    <a:cubicBezTo>
                      <a:pt x="10631" y="14513"/>
                      <a:pt x="10969" y="14513"/>
                      <a:pt x="11475" y="14513"/>
                    </a:cubicBezTo>
                    <a:cubicBezTo>
                      <a:pt x="11644" y="14344"/>
                      <a:pt x="11644" y="14344"/>
                      <a:pt x="11644" y="14344"/>
                    </a:cubicBezTo>
                    <a:cubicBezTo>
                      <a:pt x="11644" y="18225"/>
                      <a:pt x="11644" y="18225"/>
                      <a:pt x="11644" y="18225"/>
                    </a:cubicBezTo>
                    <a:lnTo>
                      <a:pt x="9956" y="18225"/>
                    </a:lnTo>
                    <a:close/>
                    <a:moveTo>
                      <a:pt x="10800" y="13669"/>
                    </a:moveTo>
                    <a:cubicBezTo>
                      <a:pt x="9956" y="13669"/>
                      <a:pt x="9112" y="13500"/>
                      <a:pt x="8269" y="13163"/>
                    </a:cubicBezTo>
                    <a:cubicBezTo>
                      <a:pt x="7425" y="12825"/>
                      <a:pt x="6750" y="12319"/>
                      <a:pt x="6244" y="11813"/>
                    </a:cubicBezTo>
                    <a:cubicBezTo>
                      <a:pt x="5569" y="11138"/>
                      <a:pt x="5062" y="10462"/>
                      <a:pt x="4725" y="9787"/>
                    </a:cubicBezTo>
                    <a:cubicBezTo>
                      <a:pt x="4387" y="8944"/>
                      <a:pt x="4219" y="8100"/>
                      <a:pt x="4219" y="7256"/>
                    </a:cubicBezTo>
                    <a:cubicBezTo>
                      <a:pt x="4219" y="675"/>
                      <a:pt x="4219" y="675"/>
                      <a:pt x="4219" y="675"/>
                    </a:cubicBezTo>
                    <a:cubicBezTo>
                      <a:pt x="17381" y="675"/>
                      <a:pt x="17381" y="675"/>
                      <a:pt x="17381" y="675"/>
                    </a:cubicBezTo>
                    <a:cubicBezTo>
                      <a:pt x="17381" y="7256"/>
                      <a:pt x="17381" y="7256"/>
                      <a:pt x="17381" y="7256"/>
                    </a:cubicBezTo>
                    <a:cubicBezTo>
                      <a:pt x="17381" y="8100"/>
                      <a:pt x="17213" y="8944"/>
                      <a:pt x="16875" y="9787"/>
                    </a:cubicBezTo>
                    <a:cubicBezTo>
                      <a:pt x="16538" y="10462"/>
                      <a:pt x="16031" y="11138"/>
                      <a:pt x="15356" y="11813"/>
                    </a:cubicBezTo>
                    <a:cubicBezTo>
                      <a:pt x="14850" y="12319"/>
                      <a:pt x="14175" y="12825"/>
                      <a:pt x="13331" y="13163"/>
                    </a:cubicBezTo>
                    <a:cubicBezTo>
                      <a:pt x="12488" y="13500"/>
                      <a:pt x="11644" y="13669"/>
                      <a:pt x="10800" y="136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7" name="Freeform 6"/>
              <p:cNvSpPr/>
              <p:nvPr/>
            </p:nvSpPr>
            <p:spPr>
              <a:xfrm>
                <a:off x="22101245" y="9997587"/>
                <a:ext cx="173693" cy="1634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87" extrusionOk="0">
                    <a:moveTo>
                      <a:pt x="21060" y="9138"/>
                    </a:moveTo>
                    <a:cubicBezTo>
                      <a:pt x="21600" y="9138"/>
                      <a:pt x="21600" y="8585"/>
                      <a:pt x="21600" y="8031"/>
                    </a:cubicBezTo>
                    <a:cubicBezTo>
                      <a:pt x="21600" y="7477"/>
                      <a:pt x="21060" y="6923"/>
                      <a:pt x="20520" y="6923"/>
                    </a:cubicBezTo>
                    <a:cubicBezTo>
                      <a:pt x="14580" y="6369"/>
                      <a:pt x="14580" y="6369"/>
                      <a:pt x="14580" y="6369"/>
                    </a:cubicBezTo>
                    <a:cubicBezTo>
                      <a:pt x="11880" y="831"/>
                      <a:pt x="11880" y="831"/>
                      <a:pt x="11880" y="831"/>
                    </a:cubicBezTo>
                    <a:cubicBezTo>
                      <a:pt x="11340" y="-277"/>
                      <a:pt x="10260" y="-277"/>
                      <a:pt x="9720" y="831"/>
                    </a:cubicBezTo>
                    <a:cubicBezTo>
                      <a:pt x="7020" y="6369"/>
                      <a:pt x="7020" y="6369"/>
                      <a:pt x="7020" y="6369"/>
                    </a:cubicBezTo>
                    <a:cubicBezTo>
                      <a:pt x="1080" y="6923"/>
                      <a:pt x="1080" y="6923"/>
                      <a:pt x="1080" y="6923"/>
                    </a:cubicBezTo>
                    <a:cubicBezTo>
                      <a:pt x="540" y="6923"/>
                      <a:pt x="0" y="7477"/>
                      <a:pt x="0" y="8031"/>
                    </a:cubicBezTo>
                    <a:cubicBezTo>
                      <a:pt x="0" y="8585"/>
                      <a:pt x="0" y="9138"/>
                      <a:pt x="540" y="9138"/>
                    </a:cubicBezTo>
                    <a:cubicBezTo>
                      <a:pt x="4860" y="13569"/>
                      <a:pt x="4860" y="13569"/>
                      <a:pt x="4860" y="13569"/>
                    </a:cubicBezTo>
                    <a:cubicBezTo>
                      <a:pt x="3780" y="19661"/>
                      <a:pt x="3780" y="19661"/>
                      <a:pt x="3780" y="19661"/>
                    </a:cubicBezTo>
                    <a:cubicBezTo>
                      <a:pt x="3780" y="20769"/>
                      <a:pt x="4860" y="21323"/>
                      <a:pt x="5400" y="20769"/>
                    </a:cubicBezTo>
                    <a:cubicBezTo>
                      <a:pt x="10800" y="18000"/>
                      <a:pt x="10800" y="18000"/>
                      <a:pt x="10800" y="18000"/>
                    </a:cubicBezTo>
                    <a:cubicBezTo>
                      <a:pt x="16200" y="20769"/>
                      <a:pt x="16200" y="20769"/>
                      <a:pt x="16200" y="20769"/>
                    </a:cubicBezTo>
                    <a:cubicBezTo>
                      <a:pt x="16740" y="21323"/>
                      <a:pt x="17820" y="20769"/>
                      <a:pt x="17820" y="19661"/>
                    </a:cubicBezTo>
                    <a:cubicBezTo>
                      <a:pt x="16740" y="13569"/>
                      <a:pt x="16740" y="13569"/>
                      <a:pt x="16740" y="13569"/>
                    </a:cubicBezTo>
                    <a:lnTo>
                      <a:pt x="21060" y="9138"/>
                    </a:lnTo>
                    <a:close/>
                    <a:moveTo>
                      <a:pt x="14040" y="12461"/>
                    </a:moveTo>
                    <a:cubicBezTo>
                      <a:pt x="15120" y="17446"/>
                      <a:pt x="15120" y="17446"/>
                      <a:pt x="15120" y="17446"/>
                    </a:cubicBezTo>
                    <a:cubicBezTo>
                      <a:pt x="10800" y="15231"/>
                      <a:pt x="10800" y="15231"/>
                      <a:pt x="10800" y="15231"/>
                    </a:cubicBezTo>
                    <a:cubicBezTo>
                      <a:pt x="6480" y="17446"/>
                      <a:pt x="6480" y="17446"/>
                      <a:pt x="6480" y="17446"/>
                    </a:cubicBezTo>
                    <a:cubicBezTo>
                      <a:pt x="7560" y="12461"/>
                      <a:pt x="7560" y="12461"/>
                      <a:pt x="7560" y="12461"/>
                    </a:cubicBezTo>
                    <a:cubicBezTo>
                      <a:pt x="3780" y="9138"/>
                      <a:pt x="3780" y="9138"/>
                      <a:pt x="3780" y="9138"/>
                    </a:cubicBezTo>
                    <a:cubicBezTo>
                      <a:pt x="8640" y="8585"/>
                      <a:pt x="8640" y="8585"/>
                      <a:pt x="8640" y="8585"/>
                    </a:cubicBezTo>
                    <a:cubicBezTo>
                      <a:pt x="10800" y="4154"/>
                      <a:pt x="10800" y="4154"/>
                      <a:pt x="10800" y="4154"/>
                    </a:cubicBezTo>
                    <a:cubicBezTo>
                      <a:pt x="12960" y="8585"/>
                      <a:pt x="12960" y="8585"/>
                      <a:pt x="12960" y="8585"/>
                    </a:cubicBezTo>
                    <a:cubicBezTo>
                      <a:pt x="17820" y="9138"/>
                      <a:pt x="17820" y="9138"/>
                      <a:pt x="17820" y="9138"/>
                    </a:cubicBezTo>
                    <a:lnTo>
                      <a:pt x="14040" y="1246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</p:grpSp>
      <p:pic>
        <p:nvPicPr>
          <p:cNvPr id="2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700000">
            <a:off x="4832242" y="2476316"/>
            <a:ext cx="2527521" cy="2527521"/>
          </a:xfrm>
          <a:prstGeom prst="rect">
            <a:avLst/>
          </a:prstGeom>
          <a:solidFill>
            <a:srgbClr val="46C8DE">
              <a:alpha val="100000"/>
            </a:srgbClr>
          </a:solidFill>
          <a:ln w="12700">
            <a:noFill/>
            <a:prstDash val="solid"/>
          </a:ln>
        </p:spPr>
        <p:txBody>
          <a:bodyPr lIns="95250" tIns="47625" rIns="95250" bIns="47625" rtlCol="0" anchor="ctr">
            <a:noAutofit/>
          </a:bodyPr>
          <a:lstStyle/>
          <a:p>
            <a:pPr algn="ctr">
              <a:defRPr/>
            </a:pPr>
          </a:p>
        </p:txBody>
      </p:sp>
      <p:grpSp>
        <p:nvGrpSpPr>
          <p:cNvPr id="3" name="Group 3"/>
          <p:cNvGrpSpPr/>
          <p:nvPr/>
        </p:nvGrpSpPr>
        <p:grpSpPr>
          <a:xfrm>
            <a:off x="1268053" y="1774804"/>
            <a:ext cx="2695936" cy="1818141"/>
            <a:chOff x="1268053" y="1774804"/>
            <a:chExt cx="2695936" cy="1818141"/>
          </a:xfrm>
        </p:grpSpPr>
        <p:sp>
          <p:nvSpPr>
            <p:cNvPr id="4" name="AutoShape 4"/>
            <p:cNvSpPr/>
            <p:nvPr/>
          </p:nvSpPr>
          <p:spPr>
            <a:xfrm>
              <a:off x="1268053" y="1774804"/>
              <a:ext cx="2695936" cy="1818141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cxnSp>
          <p:nvCxnSpPr>
            <p:cNvPr id="5" name="Connector 5"/>
            <p:cNvCxnSpPr/>
            <p:nvPr/>
          </p:nvCxnSpPr>
          <p:spPr>
            <a:xfrm>
              <a:off x="2344520" y="2338607"/>
              <a:ext cx="543001" cy="0"/>
            </a:xfrm>
            <a:prstGeom prst="line">
              <a:avLst/>
            </a:prstGeom>
            <a:noFill/>
            <a:ln w="25400">
              <a:solidFill>
                <a:srgbClr val="1C7887">
                  <a:alpha val="100000"/>
                </a:srgbClr>
              </a:solidFill>
              <a:prstDash val="solid"/>
              <a:headEnd type="none"/>
              <a:tailEnd type="none"/>
            </a:ln>
          </p:spPr>
        </p:cxnSp>
        <p:sp>
          <p:nvSpPr>
            <p:cNvPr id="6" name="AutoShape 6"/>
            <p:cNvSpPr/>
            <p:nvPr/>
          </p:nvSpPr>
          <p:spPr>
            <a:xfrm>
              <a:off x="1766880" y="1875494"/>
              <a:ext cx="1698280" cy="449213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000" b="1" i="0" u="none" strike="noStrike" dirty="0" err="1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Go后端开发</a:t>
              </a:r>
              <a:endParaRPr lang="en-US" sz="2000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>
              <a:off x="1384813" y="2408886"/>
              <a:ext cx="2462415" cy="1010729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14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Golang+Gin基本后端框架</a:t>
              </a:r>
              <a:endParaRPr lang="en-US" sz="1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4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协程并发保证性能</a:t>
              </a:r>
              <a:endParaRPr lang="en-US" sz="14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4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4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鉴权限流等中间件</a:t>
              </a:r>
              <a:endParaRPr lang="en-US" sz="14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350" b="0" i="0" u="none" strike="noStrike" dirty="0">
                  <a:solidFill>
                    <a:srgbClr val="000000"/>
                  </a:solidFill>
                  <a:latin typeface="Arial" panose="020B0604020202020204"/>
                </a:rPr>
                <a:t> </a:t>
              </a: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68052" y="4210517"/>
            <a:ext cx="2923961" cy="1931665"/>
            <a:chOff x="1268052" y="4210517"/>
            <a:chExt cx="2923961" cy="1931665"/>
          </a:xfrm>
        </p:grpSpPr>
        <p:sp>
          <p:nvSpPr>
            <p:cNvPr id="9" name="AutoShape 9"/>
            <p:cNvSpPr/>
            <p:nvPr/>
          </p:nvSpPr>
          <p:spPr>
            <a:xfrm>
              <a:off x="1268052" y="4210517"/>
              <a:ext cx="2923961" cy="1931665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cxnSp>
          <p:nvCxnSpPr>
            <p:cNvPr id="10" name="Connector 10"/>
            <p:cNvCxnSpPr/>
            <p:nvPr/>
          </p:nvCxnSpPr>
          <p:spPr>
            <a:xfrm>
              <a:off x="2435568" y="4809524"/>
              <a:ext cx="588929" cy="0"/>
            </a:xfrm>
            <a:prstGeom prst="line">
              <a:avLst/>
            </a:prstGeom>
            <a:noFill/>
            <a:ln w="25400">
              <a:solidFill>
                <a:srgbClr val="1C7887">
                  <a:alpha val="100000"/>
                </a:srgbClr>
              </a:solidFill>
              <a:prstDash val="solid"/>
              <a:headEnd type="none"/>
              <a:tailEnd type="none"/>
            </a:ln>
          </p:spPr>
        </p:cxnSp>
        <p:sp>
          <p:nvSpPr>
            <p:cNvPr id="11" name="AutoShape 11"/>
            <p:cNvSpPr/>
            <p:nvPr/>
          </p:nvSpPr>
          <p:spPr>
            <a:xfrm>
              <a:off x="1809070" y="4256414"/>
              <a:ext cx="1841922" cy="477262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000" b="1" i="0" u="none" strike="noStrike" dirty="0" err="1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两层缓存</a:t>
              </a:r>
              <a:endParaRPr lang="en-US" sz="2000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1394688" y="4884191"/>
              <a:ext cx="2670689" cy="1073839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14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LRU算法+Redis实现两级缓存</a:t>
              </a:r>
              <a:endParaRPr lang="en-US" sz="1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4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Redis发布订阅机制更新数据</a:t>
              </a:r>
              <a:endParaRPr lang="en-US" sz="14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350" b="0" i="0" u="none" strike="noStrike" dirty="0">
                  <a:solidFill>
                    <a:srgbClr val="000000"/>
                  </a:solidFill>
                  <a:latin typeface="Arial" panose="020B0604020202020204"/>
                </a:rPr>
                <a:t> </a:t>
              </a: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228016" y="4105730"/>
            <a:ext cx="2986134" cy="1852300"/>
            <a:chOff x="8228016" y="4105730"/>
            <a:chExt cx="2986134" cy="1852300"/>
          </a:xfrm>
        </p:grpSpPr>
        <p:sp>
          <p:nvSpPr>
            <p:cNvPr id="14" name="AutoShape 14"/>
            <p:cNvSpPr/>
            <p:nvPr/>
          </p:nvSpPr>
          <p:spPr>
            <a:xfrm>
              <a:off x="8228016" y="4105730"/>
              <a:ext cx="2986134" cy="1852300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cxnSp>
          <p:nvCxnSpPr>
            <p:cNvPr id="15" name="Connector 15"/>
            <p:cNvCxnSpPr/>
            <p:nvPr/>
          </p:nvCxnSpPr>
          <p:spPr>
            <a:xfrm>
              <a:off x="9363677" y="4703275"/>
              <a:ext cx="601451" cy="0"/>
            </a:xfrm>
            <a:prstGeom prst="line">
              <a:avLst/>
            </a:prstGeom>
            <a:noFill/>
            <a:ln w="25400">
              <a:solidFill>
                <a:srgbClr val="1C7887">
                  <a:alpha val="100000"/>
                </a:srgbClr>
              </a:solidFill>
              <a:prstDash val="solid"/>
              <a:headEnd type="none"/>
              <a:tailEnd type="none"/>
            </a:ln>
          </p:spPr>
        </p:cxnSp>
        <p:sp>
          <p:nvSpPr>
            <p:cNvPr id="16" name="AutoShape 16"/>
            <p:cNvSpPr/>
            <p:nvPr/>
          </p:nvSpPr>
          <p:spPr>
            <a:xfrm>
              <a:off x="8447597" y="4170958"/>
              <a:ext cx="2433607" cy="457653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000" b="1" i="0" u="none" strike="noStrike" dirty="0" err="1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Nginx路由转发</a:t>
              </a:r>
              <a:endParaRPr lang="en-US" sz="2000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350" b="0" i="0" u="none" strike="noStrike" dirty="0">
                  <a:solidFill>
                    <a:srgbClr val="000000"/>
                  </a:solidFill>
                  <a:latin typeface="Arial" panose="020B0604020202020204"/>
                </a:rPr>
                <a:t> </a:t>
              </a: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8300664" y="4774875"/>
              <a:ext cx="2727476" cy="1029719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16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使用Nginx实现路由转发</a:t>
              </a:r>
              <a:endParaRPr lang="en-US" sz="16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6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6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管理图片等静态资源</a:t>
              </a:r>
              <a:endParaRPr lang="en-US" sz="16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350" b="0" i="0" u="none" strike="noStrike" dirty="0">
                  <a:solidFill>
                    <a:srgbClr val="000000"/>
                  </a:solidFill>
                  <a:latin typeface="Arial" panose="020B0604020202020204"/>
                </a:rPr>
                <a:t> </a:t>
              </a:r>
              <a:endParaRPr lang="en-US" sz="1350" b="0" i="0" u="none" strike="noStrike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882277" y="2526352"/>
            <a:ext cx="1167519" cy="1167518"/>
            <a:chOff x="4882277" y="2526352"/>
            <a:chExt cx="1167519" cy="1167518"/>
          </a:xfrm>
        </p:grpSpPr>
        <p:sp>
          <p:nvSpPr>
            <p:cNvPr id="19" name="AutoShape 19"/>
            <p:cNvSpPr/>
            <p:nvPr/>
          </p:nvSpPr>
          <p:spPr>
            <a:xfrm rot="10800000" flipV="1">
              <a:off x="4882277" y="2526352"/>
              <a:ext cx="1167519" cy="1167518"/>
            </a:xfrm>
            <a:prstGeom prst="round2DiagRect">
              <a:avLst/>
            </a:prstGeom>
            <a:solidFill>
              <a:srgbClr val="1C7887">
                <a:alpha val="100000"/>
              </a:srgbClr>
            </a:solidFill>
            <a:ln w="12700">
              <a:noFill/>
              <a:prstDash val="solid"/>
            </a:ln>
            <a:effectLst>
              <a:outerShdw blurRad="95250" algn="tr">
                <a:srgbClr val="000000">
                  <a:alpha val="40000"/>
                </a:srgbClr>
              </a:outerShdw>
            </a:effectLst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5076954" y="2904083"/>
              <a:ext cx="778164" cy="523220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775" b="0" i="0" u="none" strike="noStrike">
                  <a:solidFill>
                    <a:srgbClr val="FFFFFF"/>
                  </a:solidFill>
                  <a:latin typeface="Arual"/>
                </a:rPr>
                <a:t>01</a:t>
              </a:r>
              <a:endParaRPr lang="en-US" sz="1100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142209" y="2526352"/>
            <a:ext cx="1167519" cy="1167518"/>
            <a:chOff x="6142209" y="2526352"/>
            <a:chExt cx="1167519" cy="1167518"/>
          </a:xfrm>
        </p:grpSpPr>
        <p:sp>
          <p:nvSpPr>
            <p:cNvPr id="22" name="AutoShape 22"/>
            <p:cNvSpPr/>
            <p:nvPr/>
          </p:nvSpPr>
          <p:spPr>
            <a:xfrm>
              <a:off x="6142209" y="2526352"/>
              <a:ext cx="1167519" cy="1167518"/>
            </a:xfrm>
            <a:prstGeom prst="round2DiagRect">
              <a:avLst/>
            </a:prstGeom>
            <a:solidFill>
              <a:srgbClr val="1C7887">
                <a:alpha val="100000"/>
              </a:srgbClr>
            </a:solidFill>
            <a:ln w="12700">
              <a:noFill/>
              <a:prstDash val="solid"/>
            </a:ln>
            <a:effectLst>
              <a:outerShdw blurRad="95250" algn="tr">
                <a:srgbClr val="000000">
                  <a:alpha val="40000"/>
                </a:srgbClr>
              </a:outerShdw>
            </a:effectLst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sp>
          <p:nvSpPr>
            <p:cNvPr id="23" name="AutoShape 23"/>
            <p:cNvSpPr/>
            <p:nvPr/>
          </p:nvSpPr>
          <p:spPr>
            <a:xfrm>
              <a:off x="6336886" y="2904083"/>
              <a:ext cx="778164" cy="523220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775" b="0" i="0" u="none" strike="noStrike">
                  <a:solidFill>
                    <a:srgbClr val="FFFFFF"/>
                  </a:solidFill>
                  <a:latin typeface="Arual"/>
                </a:rPr>
                <a:t>02</a:t>
              </a:r>
              <a:endParaRPr lang="en-US" sz="1100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882277" y="3786283"/>
            <a:ext cx="1167519" cy="1167518"/>
            <a:chOff x="4882277" y="3786283"/>
            <a:chExt cx="1167519" cy="1167518"/>
          </a:xfrm>
        </p:grpSpPr>
        <p:sp>
          <p:nvSpPr>
            <p:cNvPr id="25" name="AutoShape 25"/>
            <p:cNvSpPr/>
            <p:nvPr/>
          </p:nvSpPr>
          <p:spPr>
            <a:xfrm>
              <a:off x="4882277" y="3786283"/>
              <a:ext cx="1167519" cy="1167518"/>
            </a:xfrm>
            <a:prstGeom prst="round2DiagRect">
              <a:avLst/>
            </a:prstGeom>
            <a:solidFill>
              <a:srgbClr val="1C7887">
                <a:alpha val="100000"/>
              </a:srgbClr>
            </a:solidFill>
            <a:ln w="12700">
              <a:noFill/>
              <a:prstDash val="solid"/>
            </a:ln>
            <a:effectLst>
              <a:outerShdw blurRad="95250" algn="tr">
                <a:srgbClr val="000000">
                  <a:alpha val="40000"/>
                </a:srgbClr>
              </a:outerShdw>
            </a:effectLst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sp>
          <p:nvSpPr>
            <p:cNvPr id="26" name="AutoShape 26"/>
            <p:cNvSpPr/>
            <p:nvPr/>
          </p:nvSpPr>
          <p:spPr>
            <a:xfrm>
              <a:off x="5076954" y="4108432"/>
              <a:ext cx="778164" cy="523220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775" b="0" i="0" u="none" strike="noStrike">
                  <a:solidFill>
                    <a:srgbClr val="FFFFFF"/>
                  </a:solidFill>
                  <a:latin typeface="Arual"/>
                </a:rPr>
                <a:t>03</a:t>
              </a:r>
              <a:endParaRPr lang="en-US" sz="1100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6142209" y="3786283"/>
            <a:ext cx="1167519" cy="1167518"/>
            <a:chOff x="6142209" y="3786283"/>
            <a:chExt cx="1167519" cy="1167518"/>
          </a:xfrm>
        </p:grpSpPr>
        <p:sp>
          <p:nvSpPr>
            <p:cNvPr id="28" name="AutoShape 28"/>
            <p:cNvSpPr/>
            <p:nvPr/>
          </p:nvSpPr>
          <p:spPr>
            <a:xfrm flipV="1">
              <a:off x="6142209" y="3786283"/>
              <a:ext cx="1167519" cy="1167518"/>
            </a:xfrm>
            <a:prstGeom prst="round2DiagRect">
              <a:avLst/>
            </a:prstGeom>
            <a:solidFill>
              <a:srgbClr val="1C7887">
                <a:alpha val="100000"/>
              </a:srgbClr>
            </a:solidFill>
            <a:ln w="12700">
              <a:noFill/>
              <a:prstDash val="solid"/>
            </a:ln>
            <a:effectLst>
              <a:outerShdw blurRad="95250" algn="tr">
                <a:srgbClr val="000000">
                  <a:alpha val="40000"/>
                </a:srgbClr>
              </a:outerShdw>
            </a:effectLst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sp>
          <p:nvSpPr>
            <p:cNvPr id="29" name="AutoShape 29"/>
            <p:cNvSpPr/>
            <p:nvPr/>
          </p:nvSpPr>
          <p:spPr>
            <a:xfrm>
              <a:off x="6336886" y="4108432"/>
              <a:ext cx="778164" cy="523220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775" b="0" i="0" u="none" strike="noStrike">
                  <a:solidFill>
                    <a:srgbClr val="FFFFFF"/>
                  </a:solidFill>
                  <a:latin typeface="Arual"/>
                </a:rPr>
                <a:t>04</a:t>
              </a:r>
              <a:endParaRPr lang="en-US" sz="1100"/>
            </a:p>
          </p:txBody>
        </p:sp>
      </p:grpSp>
      <p:sp>
        <p:nvSpPr>
          <p:cNvPr id="30" name="AutoShape 30"/>
          <p:cNvSpPr/>
          <p:nvPr/>
        </p:nvSpPr>
        <p:spPr>
          <a:xfrm>
            <a:off x="4953712" y="805526"/>
            <a:ext cx="2284576" cy="646331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rtlCol="0" anchor="t">
            <a:noAutofit/>
          </a:bodyPr>
          <a:lstStyle/>
          <a:p>
            <a:pPr indent="0" algn="ctr">
              <a:lnSpc>
                <a:spcPct val="100000"/>
              </a:lnSpc>
              <a:defRPr/>
            </a:pPr>
            <a:r>
              <a:rPr lang="en-US" sz="2400" b="1" i="0" u="none" strike="noStrike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后端开发</a:t>
            </a:r>
            <a:endParaRPr lang="en-US" sz="11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31" name="Group 31"/>
          <p:cNvGrpSpPr/>
          <p:nvPr/>
        </p:nvGrpSpPr>
        <p:grpSpPr>
          <a:xfrm>
            <a:off x="8305738" y="1927204"/>
            <a:ext cx="2986134" cy="1494831"/>
            <a:chOff x="8305738" y="1927204"/>
            <a:chExt cx="2986134" cy="1494831"/>
          </a:xfrm>
        </p:grpSpPr>
        <p:sp>
          <p:nvSpPr>
            <p:cNvPr id="32" name="AutoShape 32"/>
            <p:cNvSpPr/>
            <p:nvPr/>
          </p:nvSpPr>
          <p:spPr>
            <a:xfrm>
              <a:off x="8305738" y="1927204"/>
              <a:ext cx="2986134" cy="1494831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cxnSp>
          <p:nvCxnSpPr>
            <p:cNvPr id="33" name="Connector 33"/>
            <p:cNvCxnSpPr/>
            <p:nvPr/>
          </p:nvCxnSpPr>
          <p:spPr>
            <a:xfrm>
              <a:off x="9580793" y="2390749"/>
              <a:ext cx="601451" cy="0"/>
            </a:xfrm>
            <a:prstGeom prst="line">
              <a:avLst/>
            </a:prstGeom>
            <a:noFill/>
            <a:ln w="25400">
              <a:solidFill>
                <a:srgbClr val="1C7887">
                  <a:alpha val="100000"/>
                </a:srgbClr>
              </a:solidFill>
              <a:prstDash val="solid"/>
              <a:headEnd type="none"/>
              <a:tailEnd type="none"/>
            </a:ln>
          </p:spPr>
        </p:cxnSp>
        <p:sp>
          <p:nvSpPr>
            <p:cNvPr id="34" name="AutoShape 34"/>
            <p:cNvSpPr/>
            <p:nvPr/>
          </p:nvSpPr>
          <p:spPr>
            <a:xfrm>
              <a:off x="8664714" y="1961162"/>
              <a:ext cx="2433607" cy="369332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2000" b="1" i="0" u="none" strike="noStrike" dirty="0" err="1">
                  <a:solidFill>
                    <a:srgbClr val="2C5364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MySQL+Redis存储</a:t>
              </a:r>
              <a:endParaRPr lang="en-US" sz="2000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5" name="AutoShape 35"/>
            <p:cNvSpPr/>
            <p:nvPr/>
          </p:nvSpPr>
          <p:spPr>
            <a:xfrm>
              <a:off x="8517781" y="2448531"/>
              <a:ext cx="2727476" cy="830997"/>
            </a:xfrm>
            <a:prstGeom prst="rect">
              <a:avLst/>
            </a:prstGeom>
            <a:noFill/>
            <a:ln w="12700">
              <a:noFill/>
              <a:prstDash val="solid"/>
            </a:ln>
          </p:spPr>
          <p:txBody>
            <a:bodyPr lIns="95250" tIns="47625" rIns="95250" bIns="47625" rtlCol="0" anchor="t">
              <a:noAutofit/>
            </a:bodyPr>
            <a:lstStyle/>
            <a:p>
              <a:pPr indent="0" algn="ctr">
                <a:lnSpc>
                  <a:spcPct val="100000"/>
                </a:lnSpc>
                <a:defRPr/>
              </a:pPr>
              <a:r>
                <a:rPr lang="en-US" sz="16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MySQL主要数据存储</a:t>
              </a:r>
              <a:endParaRPr lang="en-US" sz="16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endParaRPr lang="en-US" sz="16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indent="0" algn="ctr">
                <a:lnSpc>
                  <a:spcPct val="100000"/>
                </a:lnSpc>
              </a:pPr>
              <a:r>
                <a:rPr lang="en-US" sz="1600" b="0" i="0" u="none" strike="noStrike" dirty="0" err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Redis辅助存储简单键值对</a:t>
              </a:r>
              <a:endParaRPr lang="en-US" sz="1600" b="0" i="0" u="none" strike="noStrike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36" name="Picture 3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520825"/>
            <a:ext cx="5571742" cy="4318501"/>
          </a:xfrm>
          <a:prstGeom prst="rect">
            <a:avLst/>
          </a:prstGeom>
          <a:ln w="12700">
            <a:noFill/>
            <a:prstDash val="solid"/>
          </a:ln>
        </p:spPr>
      </p:pic>
      <p:grpSp>
        <p:nvGrpSpPr>
          <p:cNvPr id="3" name="Group 3"/>
          <p:cNvGrpSpPr/>
          <p:nvPr/>
        </p:nvGrpSpPr>
        <p:grpSpPr>
          <a:xfrm>
            <a:off x="5571742" y="1520825"/>
            <a:ext cx="6620258" cy="4318501"/>
            <a:chOff x="5571742" y="1520825"/>
            <a:chExt cx="6620258" cy="4318501"/>
          </a:xfrm>
        </p:grpSpPr>
        <p:sp>
          <p:nvSpPr>
            <p:cNvPr id="4" name="AutoShape 4"/>
            <p:cNvSpPr/>
            <p:nvPr/>
          </p:nvSpPr>
          <p:spPr>
            <a:xfrm>
              <a:off x="5571742" y="1520825"/>
              <a:ext cx="6620258" cy="4318501"/>
            </a:xfrm>
            <a:prstGeom prst="rect">
              <a:avLst/>
            </a:prstGeom>
            <a:solidFill>
              <a:srgbClr val="1C7887">
                <a:alpha val="10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11843247" y="1616076"/>
              <a:ext cx="253504" cy="252000"/>
              <a:chOff x="11843247" y="1616076"/>
              <a:chExt cx="253504" cy="252000"/>
            </a:xfrm>
          </p:grpSpPr>
          <p:cxnSp>
            <p:nvCxnSpPr>
              <p:cNvPr id="6" name="Connector 6"/>
              <p:cNvCxnSpPr/>
              <p:nvPr/>
            </p:nvCxnSpPr>
            <p:spPr>
              <a:xfrm flipV="1">
                <a:off x="11843247" y="1868076"/>
                <a:ext cx="253504" cy="0"/>
              </a:xfrm>
              <a:prstGeom prst="line">
                <a:avLst/>
              </a:prstGeom>
              <a:noFill/>
              <a:ln w="25400">
                <a:solidFill>
                  <a:srgbClr val="46C8DE">
                    <a:alpha val="100000"/>
                  </a:srgbClr>
                </a:solidFill>
                <a:prstDash val="solid"/>
                <a:headEnd type="none"/>
                <a:tailEnd type="none"/>
              </a:ln>
            </p:spPr>
          </p:cxnSp>
          <p:cxnSp>
            <p:nvCxnSpPr>
              <p:cNvPr id="7" name="Connector 7"/>
              <p:cNvCxnSpPr/>
              <p:nvPr/>
            </p:nvCxnSpPr>
            <p:spPr>
              <a:xfrm flipV="1">
                <a:off x="11843247" y="1616076"/>
                <a:ext cx="0" cy="252000"/>
              </a:xfrm>
              <a:prstGeom prst="line">
                <a:avLst/>
              </a:prstGeom>
              <a:noFill/>
              <a:ln w="25400">
                <a:solidFill>
                  <a:srgbClr val="46C8DE">
                    <a:alpha val="100000"/>
                  </a:srgbClr>
                </a:solidFill>
                <a:prstDash val="solid"/>
                <a:headEnd type="none"/>
                <a:tailEnd type="none"/>
              </a:ln>
            </p:spPr>
          </p:cxnSp>
        </p:grpSp>
      </p:grpSp>
      <p:sp>
        <p:nvSpPr>
          <p:cNvPr id="8" name="AutoShape 8"/>
          <p:cNvSpPr/>
          <p:nvPr/>
        </p:nvSpPr>
        <p:spPr>
          <a:xfrm>
            <a:off x="6565910" y="1809500"/>
            <a:ext cx="5112673" cy="677108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rtlCol="0" anchor="t">
            <a:noAutofit/>
          </a:bodyPr>
          <a:lstStyle/>
          <a:p>
            <a:pPr indent="0" algn="l">
              <a:lnSpc>
                <a:spcPct val="100000"/>
              </a:lnSpc>
              <a:defRPr/>
            </a:pPr>
            <a:r>
              <a:rPr lang="en-US" b="1" i="0" u="none" strike="noStrike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Llama2大语言模型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 algn="l">
              <a:lnSpc>
                <a:spcPct val="100000"/>
              </a:lnSpc>
            </a:pPr>
            <a:r>
              <a:rPr lang="en-US" sz="1600" b="0" i="0" u="none" strike="noStrike" dirty="0" err="1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轻量级的开源大语言模型，经过大规模的预训练，拥有优秀的推理性能</a:t>
            </a:r>
            <a:r>
              <a:rPr lang="en-US" sz="1350" b="0" i="0" u="none" strike="noStrike" dirty="0">
                <a:solidFill>
                  <a:srgbClr val="FFFFFF"/>
                </a:solidFill>
                <a:latin typeface="Arial" panose="020B0604020202020204"/>
              </a:rPr>
              <a:t>。</a:t>
            </a:r>
            <a:endParaRPr lang="en-US" sz="1350" b="0" i="0" u="none" strike="noStrike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6565910" y="2833976"/>
            <a:ext cx="5112673" cy="677108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rtlCol="0" anchor="t">
            <a:noAutofit/>
          </a:bodyPr>
          <a:lstStyle/>
          <a:p>
            <a:pPr indent="0" algn="l">
              <a:lnSpc>
                <a:spcPct val="100000"/>
              </a:lnSpc>
              <a:defRPr/>
            </a:pPr>
            <a:r>
              <a:rPr lang="en-US" b="0" i="0" u="none" strike="noStrike" dirty="0" err="1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GPTQ量化技术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 algn="l">
              <a:lnSpc>
                <a:spcPct val="100000"/>
              </a:lnSpc>
            </a:pPr>
            <a:r>
              <a:rPr lang="en-US" sz="1600" b="0" i="0" u="none" strike="noStrike" dirty="0" err="1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在模型准确度影响较小的情况下，极大提高推理效率</a:t>
            </a:r>
            <a:r>
              <a:rPr lang="en-US" sz="1200" b="0" i="0" u="none" strike="noStrike" dirty="0">
                <a:solidFill>
                  <a:srgbClr val="FFFFFF"/>
                </a:solidFill>
                <a:latin typeface="Arial" panose="020B0604020202020204"/>
              </a:rPr>
              <a:t>。</a:t>
            </a:r>
            <a:endParaRPr lang="en-US" sz="1200" b="0" i="0" u="none" strike="noStrike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6565910" y="3852194"/>
            <a:ext cx="5112673" cy="677108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rtlCol="0" anchor="t">
            <a:noAutofit/>
          </a:bodyPr>
          <a:lstStyle/>
          <a:p>
            <a:pPr indent="0" algn="l">
              <a:lnSpc>
                <a:spcPct val="100000"/>
              </a:lnSpc>
              <a:defRPr/>
            </a:pPr>
            <a:r>
              <a:rPr lang="en-US" b="0" i="0" u="none" strike="noStrike" dirty="0" err="1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中文数据集微调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 algn="l">
              <a:lnSpc>
                <a:spcPct val="100000"/>
              </a:lnSpc>
            </a:pPr>
            <a:r>
              <a:rPr lang="en-US" sz="1600" b="0" i="0" u="none" strike="noStrike" dirty="0" err="1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使用中文语料的数据集进行微调，模型更加适应中文语境</a:t>
            </a:r>
            <a:r>
              <a:rPr lang="en-US" sz="1200" b="0" i="0" u="none" strike="noStrike" dirty="0">
                <a:solidFill>
                  <a:srgbClr val="FFFFFF"/>
                </a:solidFill>
                <a:latin typeface="Arial" panose="020B0604020202020204"/>
              </a:rPr>
              <a:t>。</a:t>
            </a:r>
            <a:endParaRPr lang="en-US" sz="1200" b="0" i="0" u="none" strike="noStrike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6565910" y="4873542"/>
            <a:ext cx="5112673" cy="677108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47625" rIns="95250" bIns="47625" rtlCol="0" anchor="t">
            <a:noAutofit/>
          </a:bodyPr>
          <a:lstStyle/>
          <a:p>
            <a:pPr indent="0" algn="l">
              <a:lnSpc>
                <a:spcPct val="100000"/>
              </a:lnSpc>
              <a:defRPr/>
            </a:pPr>
            <a:r>
              <a:rPr lang="en-US" b="0" i="0" u="none" strike="noStrike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Flashattention2技术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0" algn="l">
              <a:lnSpc>
                <a:spcPct val="100000"/>
              </a:lnSpc>
            </a:pPr>
            <a:r>
              <a:rPr lang="en-US" sz="1600" b="0" i="0" u="none" strike="noStrike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高性能的attention计算，实现200%的效率提升</a:t>
            </a:r>
            <a:r>
              <a:rPr lang="en-US" sz="1350" b="0" i="0" u="none" strike="noStrike" dirty="0">
                <a:solidFill>
                  <a:srgbClr val="FFFFFF"/>
                </a:solidFill>
                <a:latin typeface="Arial" panose="020B0604020202020204"/>
              </a:rPr>
              <a:t>。</a:t>
            </a:r>
            <a:endParaRPr lang="en-US" sz="1350" b="0" i="0" u="none" strike="noStrike" dirty="0">
              <a:solidFill>
                <a:srgbClr val="FFFFFF"/>
              </a:solidFill>
              <a:latin typeface="Arial" panose="020B0604020202020204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5923543" y="2881401"/>
            <a:ext cx="576000" cy="576000"/>
            <a:chOff x="5923543" y="2881401"/>
            <a:chExt cx="576000" cy="576000"/>
          </a:xfrm>
        </p:grpSpPr>
        <p:sp>
          <p:nvSpPr>
            <p:cNvPr id="13" name="AutoShape 13"/>
            <p:cNvSpPr/>
            <p:nvPr/>
          </p:nvSpPr>
          <p:spPr>
            <a:xfrm>
              <a:off x="5923543" y="2881401"/>
              <a:ext cx="576000" cy="576000"/>
            </a:xfrm>
            <a:prstGeom prst="ellipse">
              <a:avLst/>
            </a:prstGeom>
            <a:solidFill>
              <a:srgbClr val="46C8DE">
                <a:alpha val="10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6083360" y="3040282"/>
              <a:ext cx="256367" cy="258239"/>
            </a:xfrm>
            <a:prstGeom prst="rect">
              <a:avLst/>
            </a:prstGeom>
            <a:ln w="12700">
              <a:noFill/>
              <a:prstDash val="solid"/>
            </a:ln>
          </p:spPr>
        </p:pic>
      </p:grpSp>
      <p:grpSp>
        <p:nvGrpSpPr>
          <p:cNvPr id="15" name="Group 15"/>
          <p:cNvGrpSpPr/>
          <p:nvPr/>
        </p:nvGrpSpPr>
        <p:grpSpPr>
          <a:xfrm>
            <a:off x="5923543" y="1860054"/>
            <a:ext cx="576000" cy="576000"/>
            <a:chOff x="5923543" y="1860054"/>
            <a:chExt cx="576000" cy="576000"/>
          </a:xfrm>
        </p:grpSpPr>
        <p:sp>
          <p:nvSpPr>
            <p:cNvPr id="16" name="AutoShape 16"/>
            <p:cNvSpPr/>
            <p:nvPr/>
          </p:nvSpPr>
          <p:spPr>
            <a:xfrm>
              <a:off x="5923543" y="1860054"/>
              <a:ext cx="576000" cy="576000"/>
            </a:xfrm>
            <a:prstGeom prst="ellipse">
              <a:avLst/>
            </a:prstGeom>
            <a:solidFill>
              <a:srgbClr val="46C8DE">
                <a:alpha val="10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083360" y="2018935"/>
              <a:ext cx="256367" cy="258239"/>
            </a:xfrm>
            <a:prstGeom prst="rect">
              <a:avLst/>
            </a:prstGeom>
            <a:ln w="12700">
              <a:noFill/>
              <a:prstDash val="solid"/>
            </a:ln>
          </p:spPr>
        </p:pic>
      </p:grpSp>
      <p:grpSp>
        <p:nvGrpSpPr>
          <p:cNvPr id="18" name="Group 18"/>
          <p:cNvGrpSpPr/>
          <p:nvPr/>
        </p:nvGrpSpPr>
        <p:grpSpPr>
          <a:xfrm>
            <a:off x="5923543" y="4924096"/>
            <a:ext cx="576000" cy="576000"/>
            <a:chOff x="5923543" y="4924096"/>
            <a:chExt cx="576000" cy="576000"/>
          </a:xfrm>
        </p:grpSpPr>
        <p:sp>
          <p:nvSpPr>
            <p:cNvPr id="19" name="AutoShape 19"/>
            <p:cNvSpPr/>
            <p:nvPr/>
          </p:nvSpPr>
          <p:spPr>
            <a:xfrm>
              <a:off x="5923543" y="4924096"/>
              <a:ext cx="576000" cy="576000"/>
            </a:xfrm>
            <a:prstGeom prst="ellipse">
              <a:avLst/>
            </a:prstGeom>
            <a:solidFill>
              <a:srgbClr val="46C8DE">
                <a:alpha val="10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6083783" y="5091639"/>
              <a:ext cx="255520" cy="240915"/>
            </a:xfrm>
            <a:prstGeom prst="rect">
              <a:avLst/>
            </a:prstGeom>
            <a:ln w="12700">
              <a:noFill/>
              <a:prstDash val="solid"/>
            </a:ln>
          </p:spPr>
        </p:pic>
      </p:grpSp>
      <p:grpSp>
        <p:nvGrpSpPr>
          <p:cNvPr id="21" name="Group 21"/>
          <p:cNvGrpSpPr/>
          <p:nvPr/>
        </p:nvGrpSpPr>
        <p:grpSpPr>
          <a:xfrm>
            <a:off x="5923543" y="3902748"/>
            <a:ext cx="576000" cy="576000"/>
            <a:chOff x="5923543" y="3902748"/>
            <a:chExt cx="576000" cy="576000"/>
          </a:xfrm>
        </p:grpSpPr>
        <p:sp>
          <p:nvSpPr>
            <p:cNvPr id="22" name="AutoShape 22"/>
            <p:cNvSpPr/>
            <p:nvPr/>
          </p:nvSpPr>
          <p:spPr>
            <a:xfrm>
              <a:off x="5923543" y="3902748"/>
              <a:ext cx="576000" cy="576000"/>
            </a:xfrm>
            <a:prstGeom prst="ellipse">
              <a:avLst/>
            </a:prstGeom>
            <a:solidFill>
              <a:srgbClr val="46C8DE">
                <a:alpha val="100000"/>
              </a:srgbClr>
            </a:solidFill>
            <a:ln w="12700">
              <a:noFill/>
              <a:prstDash val="solid"/>
            </a:ln>
          </p:spPr>
          <p:txBody>
            <a:bodyPr lIns="95250" tIns="47625" rIns="95250" bIns="47625" rtlCol="0" anchor="ctr">
              <a:noAutofit/>
            </a:bodyPr>
            <a:lstStyle/>
            <a:p>
              <a:pPr algn="ctr">
                <a:defRPr/>
              </a:pPr>
            </a:p>
          </p:txBody>
        </p: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124528" y="4066307"/>
              <a:ext cx="174030" cy="248882"/>
            </a:xfrm>
            <a:prstGeom prst="rect">
              <a:avLst/>
            </a:prstGeom>
            <a:ln w="12700">
              <a:noFill/>
              <a:prstDash val="solid"/>
            </a:ln>
          </p:spPr>
        </p:pic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25" name="AutoShape 25"/>
          <p:cNvSpPr/>
          <p:nvPr/>
        </p:nvSpPr>
        <p:spPr>
          <a:xfrm>
            <a:off x="5137468" y="686568"/>
            <a:ext cx="2724150" cy="733425"/>
          </a:xfrm>
          <a:prstGeom prst="rect">
            <a:avLst/>
          </a:prstGeom>
          <a:noFill/>
          <a:ln w="16933">
            <a:noFill/>
            <a:prstDash val="solid"/>
          </a:ln>
        </p:spPr>
        <p:txBody>
          <a:bodyPr lIns="95250" tIns="95250" rIns="95250" bIns="95250" rtlCol="0" anchor="ctr">
            <a:noAutofit/>
          </a:bodyPr>
          <a:lstStyle/>
          <a:p>
            <a:pPr indent="0" algn="l">
              <a:lnSpc>
                <a:spcPct val="100000"/>
              </a:lnSpc>
              <a:defRPr/>
            </a:pPr>
            <a:r>
              <a:rPr lang="en-US" sz="2850" b="1" i="0" u="none" strike="noStrike" dirty="0" err="1">
                <a:solidFill>
                  <a:srgbClr val="1F232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算法技术</a:t>
            </a:r>
            <a:endParaRPr lang="en-US" sz="11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8" name="弧形 17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弧形 19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弧形 20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弧形 22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178629" y="2822870"/>
            <a:ext cx="5834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项目展示</a:t>
            </a:r>
            <a:endParaRPr lang="en-US" altLang="zh-CN" sz="14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54172" y="1833289"/>
            <a:ext cx="1683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1C7887"/>
                </a:solidFill>
                <a:latin typeface="Arual" pitchFamily="2" charset="0"/>
                <a:ea typeface="Arual" pitchFamily="2" charset="0"/>
              </a:rPr>
              <a:t>04</a:t>
            </a:r>
            <a:endParaRPr lang="zh-CN" altLang="en-US" sz="6000" b="1" dirty="0">
              <a:solidFill>
                <a:srgbClr val="1C7887"/>
              </a:solidFill>
              <a:latin typeface="Arual" pitchFamily="2" charset="0"/>
              <a:ea typeface="Arual" pitchFamily="2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33179" y="2777066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-1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9204000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27"/>
          <p:cNvSpPr/>
          <p:nvPr/>
        </p:nvSpPr>
        <p:spPr>
          <a:xfrm rot="5400000">
            <a:off x="6000345" y="6024482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8" name="Freeform 127"/>
          <p:cNvSpPr/>
          <p:nvPr/>
        </p:nvSpPr>
        <p:spPr>
          <a:xfrm rot="5400000">
            <a:off x="6000345" y="6171475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25" name="弧形 24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弧形 2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弧形 27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弧形 28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31" name="弧形 30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弧形 34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37" name="弧形 36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弧形 3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弧形 4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弧形 4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44"/>
          <p:cNvSpPr txBox="1"/>
          <p:nvPr/>
        </p:nvSpPr>
        <p:spPr>
          <a:xfrm>
            <a:off x="6565910" y="1809500"/>
            <a:ext cx="51126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添加小标题</a:t>
            </a:r>
            <a:endParaRPr lang="en-US" altLang="zh-CN" sz="14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在这里添加你的详细小段落文本内容，与标题相关并符合整体语言风格，将你需要表达的意思表述清楚完整，保持美观大方。</a:t>
            </a:r>
            <a:endParaRPr lang="zh-CN" altLang="en-US" sz="12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565910" y="2833976"/>
            <a:ext cx="51126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添加小标题</a:t>
            </a:r>
            <a:endParaRPr lang="en-US" altLang="zh-CN" sz="14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在这里添加你的详细小段落文本内容，与标题相关并符合整体语言风格，将你需要表达的意思表述清楚完整，保持美观大方。</a:t>
            </a:r>
            <a:endParaRPr lang="zh-CN" altLang="en-US" sz="12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565910" y="3852194"/>
            <a:ext cx="51126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添加小标题</a:t>
            </a:r>
            <a:endParaRPr lang="en-US" altLang="zh-CN" sz="14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在这里添加你的详细小段落文本内容，与标题相关并符合整体语言风格，将你需要表达的意思表述清楚完整，保持美观大方。</a:t>
            </a:r>
            <a:endParaRPr lang="zh-CN" altLang="en-US" sz="12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565910" y="4873542"/>
            <a:ext cx="51126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添加小标题</a:t>
            </a:r>
            <a:endParaRPr lang="en-US" altLang="zh-CN" sz="14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在这里添加你的详细小段落文本内容，与标题相关并符合整体语言风格，将你需要表达的意思表述清楚完整，保持美观大方。</a:t>
            </a:r>
            <a:endParaRPr lang="zh-CN" altLang="en-US" sz="12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250" y="765175"/>
            <a:ext cx="10732135" cy="60763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30250" y="366395"/>
            <a:ext cx="60369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Times New Roman" panose="02020603050405020304" charset="0"/>
                <a:ea typeface="楷体" panose="02010609060101010101" charset="-122"/>
              </a:rPr>
              <a:t>演示视频：</a:t>
            </a:r>
            <a:r>
              <a:rPr lang="zh-CN" altLang="en-US" sz="2000">
                <a:latin typeface="Times New Roman" panose="02020603050405020304" charset="0"/>
                <a:ea typeface="楷体" panose="02010609060101010101" charset="-122"/>
                <a:hlinkClick r:id="rId2" tooltip=""/>
              </a:rPr>
              <a:t>智寻系统</a:t>
            </a:r>
            <a:r>
              <a:rPr lang="en-US" altLang="zh-CN" sz="2000">
                <a:latin typeface="Times New Roman" panose="02020603050405020304" charset="0"/>
                <a:ea typeface="楷体" panose="02010609060101010101" charset="-122"/>
                <a:hlinkClick r:id="rId2" tooltip=""/>
              </a:rPr>
              <a:t>-</a:t>
            </a:r>
            <a:r>
              <a:rPr lang="zh-CN" altLang="en-US" sz="2000">
                <a:latin typeface="Times New Roman" panose="02020603050405020304" charset="0"/>
                <a:ea typeface="楷体" panose="02010609060101010101" charset="-122"/>
                <a:hlinkClick r:id="rId2" tooltip=""/>
              </a:rPr>
              <a:t>演示视频</a:t>
            </a:r>
            <a:r>
              <a:rPr lang="en-US" altLang="zh-CN" sz="2000">
                <a:latin typeface="Times New Roman" panose="02020603050405020304" charset="0"/>
                <a:ea typeface="楷体" panose="02010609060101010101" charset="-122"/>
                <a:hlinkClick r:id="rId2" tooltip=""/>
              </a:rPr>
              <a:t>.mp4</a:t>
            </a:r>
            <a:endParaRPr lang="en-US" altLang="zh-CN" sz="2000">
              <a:latin typeface="Times New Roman" panose="02020603050405020304" charset="0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5772203" y="246472"/>
            <a:ext cx="647594" cy="647594"/>
            <a:chOff x="5741776" y="179123"/>
            <a:chExt cx="700213" cy="700213"/>
          </a:xfrm>
        </p:grpSpPr>
        <p:sp>
          <p:nvSpPr>
            <p:cNvPr id="25" name="椭圆 24"/>
            <p:cNvSpPr/>
            <p:nvPr/>
          </p:nvSpPr>
          <p:spPr>
            <a:xfrm>
              <a:off x="5785882" y="223229"/>
              <a:ext cx="612000" cy="612000"/>
            </a:xfrm>
            <a:prstGeom prst="ellipse">
              <a:avLst/>
            </a:prstGeom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829428" y="279642"/>
              <a:ext cx="524909" cy="499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rgbClr val="1C7887"/>
                  </a:solidFill>
                </a:rPr>
                <a:t>LO</a:t>
              </a:r>
              <a:endParaRPr lang="en-US" altLang="zh-CN" sz="1200" b="1" dirty="0">
                <a:solidFill>
                  <a:srgbClr val="1C7887"/>
                </a:solidFill>
              </a:endParaRPr>
            </a:p>
            <a:p>
              <a:pPr algn="ctr"/>
              <a:r>
                <a:rPr lang="en-US" altLang="zh-CN" sz="1200" b="1" dirty="0">
                  <a:solidFill>
                    <a:srgbClr val="1C7887"/>
                  </a:solidFill>
                </a:rPr>
                <a:t>GO</a:t>
              </a:r>
              <a:endParaRPr lang="zh-CN" altLang="en-US" sz="1200" b="1" dirty="0">
                <a:solidFill>
                  <a:srgbClr val="1C7887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741776" y="179123"/>
              <a:ext cx="700213" cy="700213"/>
            </a:xfrm>
            <a:prstGeom prst="ellipse">
              <a:avLst/>
            </a:prstGeom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3" name="弧形 12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弧形 14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弧形 15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弧形 16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弧形 17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3398520" y="2813447"/>
            <a:ext cx="53949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敬请批评指正</a:t>
            </a:r>
            <a:endParaRPr lang="en-US" altLang="zh-CN" sz="60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550078" y="1633552"/>
            <a:ext cx="30918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1C7887"/>
                </a:solidFill>
                <a:latin typeface="Arual" pitchFamily="2" charset="0"/>
                <a:ea typeface="Arual" pitchFamily="2" charset="0"/>
              </a:rPr>
              <a:t>2024</a:t>
            </a:r>
            <a:endParaRPr lang="zh-CN" altLang="en-US" sz="6000" b="1" dirty="0">
              <a:solidFill>
                <a:srgbClr val="1C7887"/>
              </a:solidFill>
              <a:latin typeface="Arual" pitchFamily="2" charset="0"/>
              <a:ea typeface="Arual" pitchFamily="2" charset="0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5833179" y="2550341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 127"/>
          <p:cNvSpPr/>
          <p:nvPr/>
        </p:nvSpPr>
        <p:spPr>
          <a:xfrm rot="5400000">
            <a:off x="6000345" y="6089451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45" name="Freeform 127"/>
          <p:cNvSpPr/>
          <p:nvPr/>
        </p:nvSpPr>
        <p:spPr>
          <a:xfrm rot="5400000">
            <a:off x="6000345" y="6236444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-1" y="3363966"/>
            <a:ext cx="3420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8772000" y="3363966"/>
            <a:ext cx="3420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34" name="弧形 33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弧形 3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弧形 4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弧形 4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弧形 5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53" name="弧形 5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弧形 5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弧形 5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弧形 5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弧形 5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59" name="弧形 58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弧形 59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弧形 60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弧形 61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3" name="弧形 62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7" grpId="0"/>
      <p:bldP spid="44" grpId="0" animBg="1"/>
      <p:bldP spid="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46C8DE"/>
          </a:solidFill>
          <a:ln w="19050">
            <a:noFill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701040" y="549276"/>
            <a:ext cx="10789920" cy="5759450"/>
          </a:xfrm>
          <a:prstGeom prst="rect">
            <a:avLst/>
          </a:prstGeom>
          <a:solidFill>
            <a:schemeClr val="bg1"/>
          </a:solidFill>
          <a:ln w="19050">
            <a:noFill/>
            <a:headEnd type="oval"/>
            <a:tailEnd type="oval"/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227957" y="715781"/>
            <a:ext cx="1736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目录</a:t>
            </a:r>
            <a:endParaRPr lang="en-US" altLang="zh-CN" sz="60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369177" y="1613004"/>
            <a:ext cx="1453647" cy="224376"/>
          </a:xfrm>
          <a:prstGeom prst="rect">
            <a:avLst/>
          </a:prstGeom>
          <a:solidFill>
            <a:srgbClr val="1C7887"/>
          </a:solidFill>
          <a:ln w="19050">
            <a:solidFill>
              <a:srgbClr val="1C7887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Contents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0085" y="3132691"/>
            <a:ext cx="3184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C7887"/>
                </a:solidFill>
              </a:rPr>
              <a:t>项目背景与概述</a:t>
            </a:r>
            <a:endParaRPr lang="zh-CN" altLang="en-US" sz="1200" dirty="0">
              <a:solidFill>
                <a:srgbClr val="1C7887"/>
              </a:solidFill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2336684" y="3525120"/>
            <a:ext cx="3103314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组合 99"/>
          <p:cNvGrpSpPr/>
          <p:nvPr/>
        </p:nvGrpSpPr>
        <p:grpSpPr>
          <a:xfrm>
            <a:off x="1655946" y="2952183"/>
            <a:ext cx="626780" cy="572938"/>
            <a:chOff x="1655946" y="2952183"/>
            <a:chExt cx="626780" cy="572938"/>
          </a:xfrm>
        </p:grpSpPr>
        <p:sp>
          <p:nvSpPr>
            <p:cNvPr id="42" name="矩形 41"/>
            <p:cNvSpPr/>
            <p:nvPr/>
          </p:nvSpPr>
          <p:spPr>
            <a:xfrm>
              <a:off x="1682867" y="2952183"/>
              <a:ext cx="572938" cy="572938"/>
            </a:xfrm>
            <a:prstGeom prst="rect">
              <a:avLst/>
            </a:prstGeom>
            <a:solidFill>
              <a:srgbClr val="1C7887"/>
            </a:solidFill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655946" y="3077534"/>
              <a:ext cx="626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Arual" pitchFamily="2" charset="0"/>
                  <a:ea typeface="Arual" pitchFamily="2" charset="0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2250085" y="4803740"/>
            <a:ext cx="3184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C7887"/>
                </a:solidFill>
              </a:rPr>
              <a:t>核心技术</a:t>
            </a:r>
            <a:endParaRPr lang="zh-CN" altLang="en-US" sz="1200" dirty="0">
              <a:solidFill>
                <a:srgbClr val="1C7887"/>
              </a:solidFill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2336684" y="5212861"/>
            <a:ext cx="3103314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组合 102"/>
          <p:cNvGrpSpPr/>
          <p:nvPr/>
        </p:nvGrpSpPr>
        <p:grpSpPr>
          <a:xfrm>
            <a:off x="1655946" y="4639924"/>
            <a:ext cx="626780" cy="572938"/>
            <a:chOff x="1655946" y="4639924"/>
            <a:chExt cx="626780" cy="572938"/>
          </a:xfrm>
        </p:grpSpPr>
        <p:sp>
          <p:nvSpPr>
            <p:cNvPr id="51" name="矩形 50"/>
            <p:cNvSpPr/>
            <p:nvPr/>
          </p:nvSpPr>
          <p:spPr>
            <a:xfrm>
              <a:off x="1682867" y="4639924"/>
              <a:ext cx="572938" cy="572938"/>
            </a:xfrm>
            <a:prstGeom prst="rect">
              <a:avLst/>
            </a:prstGeom>
            <a:solidFill>
              <a:srgbClr val="1C7887"/>
            </a:solidFill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655946" y="4765275"/>
              <a:ext cx="626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Arual" pitchFamily="2" charset="0"/>
                  <a:ea typeface="Arual" pitchFamily="2" charset="0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7324940" y="3112827"/>
            <a:ext cx="3184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C7887"/>
                </a:solidFill>
              </a:rPr>
              <a:t>项目解决方案</a:t>
            </a:r>
            <a:endParaRPr lang="zh-CN" altLang="en-US" sz="1200" dirty="0">
              <a:solidFill>
                <a:srgbClr val="1C7887"/>
              </a:solidFill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7405820" y="3525120"/>
            <a:ext cx="3103314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6725082" y="2952183"/>
            <a:ext cx="626780" cy="572938"/>
            <a:chOff x="6725082" y="2952183"/>
            <a:chExt cx="626780" cy="572938"/>
          </a:xfrm>
        </p:grpSpPr>
        <p:sp>
          <p:nvSpPr>
            <p:cNvPr id="67" name="矩形 66"/>
            <p:cNvSpPr/>
            <p:nvPr/>
          </p:nvSpPr>
          <p:spPr>
            <a:xfrm>
              <a:off x="6752003" y="2952183"/>
              <a:ext cx="572938" cy="572938"/>
            </a:xfrm>
            <a:prstGeom prst="rect">
              <a:avLst/>
            </a:prstGeom>
            <a:solidFill>
              <a:srgbClr val="1C7887"/>
            </a:solidFill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6725082" y="3077534"/>
              <a:ext cx="626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Arual" pitchFamily="2" charset="0"/>
                  <a:ea typeface="Arual" pitchFamily="2" charset="0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7324940" y="4812752"/>
            <a:ext cx="3184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C7887"/>
                </a:solidFill>
              </a:rPr>
              <a:t>项目展示</a:t>
            </a:r>
            <a:endParaRPr lang="zh-CN" altLang="en-US" sz="1200" dirty="0">
              <a:solidFill>
                <a:srgbClr val="1C7887"/>
              </a:solidFill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7405820" y="5212861"/>
            <a:ext cx="3103314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6725082" y="4639924"/>
            <a:ext cx="626780" cy="572938"/>
            <a:chOff x="6725082" y="4639924"/>
            <a:chExt cx="626780" cy="572938"/>
          </a:xfrm>
        </p:grpSpPr>
        <p:sp>
          <p:nvSpPr>
            <p:cNvPr id="74" name="矩形 73"/>
            <p:cNvSpPr/>
            <p:nvPr/>
          </p:nvSpPr>
          <p:spPr>
            <a:xfrm>
              <a:off x="6752003" y="4639924"/>
              <a:ext cx="572938" cy="572938"/>
            </a:xfrm>
            <a:prstGeom prst="rect">
              <a:avLst/>
            </a:prstGeom>
            <a:solidFill>
              <a:srgbClr val="1C7887"/>
            </a:solidFill>
            <a:ln w="19050">
              <a:solidFill>
                <a:srgbClr val="1C7887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725082" y="4765275"/>
              <a:ext cx="626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Arual" pitchFamily="2" charset="0"/>
                  <a:ea typeface="Arual" pitchFamily="2" charset="0"/>
                </a:rPr>
                <a:t>04</a:t>
              </a:r>
              <a:endParaRPr lang="zh-CN" altLang="en-US" sz="2000" dirty="0">
                <a:solidFill>
                  <a:schemeClr val="bg1"/>
                </a:solidFill>
                <a:latin typeface="Arual" pitchFamily="2" charset="0"/>
                <a:ea typeface="Arual" pitchFamily="2" charset="0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77" name="弧形 76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弧形 77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弧形 7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弧形 7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弧形 8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3912631">
            <a:off x="1636460" y="5307898"/>
            <a:ext cx="876413" cy="876413"/>
            <a:chOff x="457868" y="6063062"/>
            <a:chExt cx="606905" cy="606905"/>
          </a:xfrm>
        </p:grpSpPr>
        <p:sp>
          <p:nvSpPr>
            <p:cNvPr id="83" name="弧形 8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弧形 8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弧形 8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弧形 8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7" name="弧形 8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 rot="3912631">
            <a:off x="8442312" y="5312286"/>
            <a:ext cx="442745" cy="442745"/>
            <a:chOff x="457868" y="6063062"/>
            <a:chExt cx="606905" cy="606905"/>
          </a:xfrm>
        </p:grpSpPr>
        <p:sp>
          <p:nvSpPr>
            <p:cNvPr id="89" name="弧形 88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弧形 89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弧形 90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弧形 91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弧形 92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 rot="7062595">
            <a:off x="10606921" y="1870198"/>
            <a:ext cx="667218" cy="667218"/>
            <a:chOff x="457868" y="6063062"/>
            <a:chExt cx="606905" cy="606905"/>
          </a:xfrm>
        </p:grpSpPr>
        <p:sp>
          <p:nvSpPr>
            <p:cNvPr id="95" name="弧形 94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弧形 9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弧形 96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弧形 97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9" name="弧形 98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/>
      <p:bldP spid="37" grpId="0" animBg="1"/>
      <p:bldP spid="2" grpId="0" uiExpand="1" build="p"/>
      <p:bldP spid="49" grpId="0" uiExpand="1" build="p"/>
      <p:bldP spid="65" grpId="0" uiExpand="1" build="p"/>
      <p:bldP spid="7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8" name="弧形 17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弧形 19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弧形 20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弧形 22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178629" y="2822870"/>
            <a:ext cx="5834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项目背景与概述</a:t>
            </a:r>
            <a:endParaRPr lang="en-US" altLang="zh-CN" sz="14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54172" y="1833289"/>
            <a:ext cx="1683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1C7887"/>
                </a:solidFill>
                <a:latin typeface="Arual" pitchFamily="2" charset="0"/>
                <a:ea typeface="Arual" pitchFamily="2" charset="0"/>
              </a:rPr>
              <a:t>01</a:t>
            </a:r>
            <a:endParaRPr lang="zh-CN" altLang="en-US" sz="6000" b="1" dirty="0">
              <a:solidFill>
                <a:srgbClr val="1C7887"/>
              </a:solidFill>
              <a:latin typeface="Arual" pitchFamily="2" charset="0"/>
              <a:ea typeface="Arual" pitchFamily="2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33179" y="2777066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-1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9204000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27"/>
          <p:cNvSpPr/>
          <p:nvPr/>
        </p:nvSpPr>
        <p:spPr>
          <a:xfrm rot="5400000">
            <a:off x="6000345" y="6024482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8" name="Freeform 127"/>
          <p:cNvSpPr/>
          <p:nvPr/>
        </p:nvSpPr>
        <p:spPr>
          <a:xfrm rot="5400000">
            <a:off x="6000345" y="6171475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25" name="弧形 24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弧形 2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弧形 27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弧形 28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31" name="弧形 30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弧形 34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37" name="弧形 36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弧形 3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弧形 4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弧形 4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组合 96"/>
          <p:cNvGrpSpPr/>
          <p:nvPr/>
        </p:nvGrpSpPr>
        <p:grpSpPr>
          <a:xfrm>
            <a:off x="695325" y="1522520"/>
            <a:ext cx="10801350" cy="2243568"/>
            <a:chOff x="695325" y="1522520"/>
            <a:chExt cx="10801350" cy="2243568"/>
          </a:xfrm>
        </p:grpSpPr>
        <p:sp>
          <p:nvSpPr>
            <p:cNvPr id="24" name="矩形 23"/>
            <p:cNvSpPr/>
            <p:nvPr/>
          </p:nvSpPr>
          <p:spPr>
            <a:xfrm>
              <a:off x="695325" y="1522520"/>
              <a:ext cx="10801350" cy="2243568"/>
            </a:xfrm>
            <a:prstGeom prst="rect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  <a:effectLst>
              <a:outerShdw blurRad="190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7"/>
            <p:cNvSpPr/>
            <p:nvPr/>
          </p:nvSpPr>
          <p:spPr>
            <a:xfrm flipH="1">
              <a:off x="11083363" y="2469886"/>
              <a:ext cx="191310" cy="348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6" h="21558" extrusionOk="0">
                  <a:moveTo>
                    <a:pt x="21191" y="10463"/>
                  </a:moveTo>
                  <a:cubicBezTo>
                    <a:pt x="1227" y="169"/>
                    <a:pt x="1227" y="169"/>
                    <a:pt x="1227" y="169"/>
                  </a:cubicBezTo>
                  <a:cubicBezTo>
                    <a:pt x="900" y="0"/>
                    <a:pt x="900" y="0"/>
                    <a:pt x="573" y="0"/>
                  </a:cubicBezTo>
                  <a:cubicBezTo>
                    <a:pt x="573" y="0"/>
                    <a:pt x="245" y="0"/>
                    <a:pt x="245" y="169"/>
                  </a:cubicBezTo>
                  <a:cubicBezTo>
                    <a:pt x="-82" y="337"/>
                    <a:pt x="-82" y="506"/>
                    <a:pt x="245" y="675"/>
                  </a:cubicBezTo>
                  <a:cubicBezTo>
                    <a:pt x="19882" y="10800"/>
                    <a:pt x="19882" y="10800"/>
                    <a:pt x="19882" y="10800"/>
                  </a:cubicBezTo>
                  <a:cubicBezTo>
                    <a:pt x="19554" y="10969"/>
                    <a:pt x="19554" y="10969"/>
                    <a:pt x="19554" y="10969"/>
                  </a:cubicBezTo>
                  <a:cubicBezTo>
                    <a:pt x="245" y="20925"/>
                    <a:pt x="245" y="20925"/>
                    <a:pt x="245" y="20925"/>
                  </a:cubicBezTo>
                  <a:cubicBezTo>
                    <a:pt x="-82" y="21094"/>
                    <a:pt x="-82" y="21431"/>
                    <a:pt x="245" y="21431"/>
                  </a:cubicBezTo>
                  <a:cubicBezTo>
                    <a:pt x="245" y="21600"/>
                    <a:pt x="900" y="21600"/>
                    <a:pt x="1227" y="21431"/>
                  </a:cubicBezTo>
                  <a:cubicBezTo>
                    <a:pt x="21191" y="11137"/>
                    <a:pt x="21191" y="11137"/>
                    <a:pt x="21191" y="11137"/>
                  </a:cubicBezTo>
                  <a:cubicBezTo>
                    <a:pt x="21518" y="10969"/>
                    <a:pt x="21518" y="10631"/>
                    <a:pt x="21191" y="10463"/>
                  </a:cubicBezTo>
                  <a:close/>
                </a:path>
              </a:pathLst>
            </a:custGeom>
            <a:solidFill>
              <a:srgbClr val="1C7887"/>
            </a:solidFill>
            <a:ln w="6350" cap="flat">
              <a:solidFill>
                <a:srgbClr val="1C7887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28" name="Freeform 127"/>
            <p:cNvSpPr/>
            <p:nvPr/>
          </p:nvSpPr>
          <p:spPr>
            <a:xfrm>
              <a:off x="917327" y="2469886"/>
              <a:ext cx="191310" cy="348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6" h="21558" extrusionOk="0">
                  <a:moveTo>
                    <a:pt x="21191" y="10463"/>
                  </a:moveTo>
                  <a:cubicBezTo>
                    <a:pt x="1227" y="169"/>
                    <a:pt x="1227" y="169"/>
                    <a:pt x="1227" y="169"/>
                  </a:cubicBezTo>
                  <a:cubicBezTo>
                    <a:pt x="900" y="0"/>
                    <a:pt x="900" y="0"/>
                    <a:pt x="573" y="0"/>
                  </a:cubicBezTo>
                  <a:cubicBezTo>
                    <a:pt x="573" y="0"/>
                    <a:pt x="245" y="0"/>
                    <a:pt x="245" y="169"/>
                  </a:cubicBezTo>
                  <a:cubicBezTo>
                    <a:pt x="-82" y="337"/>
                    <a:pt x="-82" y="506"/>
                    <a:pt x="245" y="675"/>
                  </a:cubicBezTo>
                  <a:cubicBezTo>
                    <a:pt x="19882" y="10800"/>
                    <a:pt x="19882" y="10800"/>
                    <a:pt x="19882" y="10800"/>
                  </a:cubicBezTo>
                  <a:cubicBezTo>
                    <a:pt x="19554" y="10969"/>
                    <a:pt x="19554" y="10969"/>
                    <a:pt x="19554" y="10969"/>
                  </a:cubicBezTo>
                  <a:cubicBezTo>
                    <a:pt x="245" y="20925"/>
                    <a:pt x="245" y="20925"/>
                    <a:pt x="245" y="20925"/>
                  </a:cubicBezTo>
                  <a:cubicBezTo>
                    <a:pt x="-82" y="21094"/>
                    <a:pt x="-82" y="21431"/>
                    <a:pt x="245" y="21431"/>
                  </a:cubicBezTo>
                  <a:cubicBezTo>
                    <a:pt x="245" y="21600"/>
                    <a:pt x="900" y="21600"/>
                    <a:pt x="1227" y="21431"/>
                  </a:cubicBezTo>
                  <a:cubicBezTo>
                    <a:pt x="21191" y="11137"/>
                    <a:pt x="21191" y="11137"/>
                    <a:pt x="21191" y="11137"/>
                  </a:cubicBezTo>
                  <a:cubicBezTo>
                    <a:pt x="21518" y="10969"/>
                    <a:pt x="21518" y="10631"/>
                    <a:pt x="21191" y="10463"/>
                  </a:cubicBezTo>
                  <a:close/>
                </a:path>
              </a:pathLst>
            </a:custGeom>
            <a:solidFill>
              <a:srgbClr val="1C7887"/>
            </a:solidFill>
            <a:ln w="6350" cap="flat">
              <a:solidFill>
                <a:srgbClr val="1C7887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217710" y="1995515"/>
              <a:ext cx="7756579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2015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年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Aberdeen Group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的研究报告，对于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Web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网站，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1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秒的页面加载延迟相当于少了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11%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的页面观浏览，相当于降低了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16%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的顾客满意度。如果从金钱的角度计算，就意味着：如果一个网站每天挣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10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万元，那么一年下来，由于页面加载速度比竞争对手慢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1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秒，可能导致总共损失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</a:rPr>
                <a:t>25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万元的销售额。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ctr"/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695324" y="4065157"/>
            <a:ext cx="3087637" cy="2243568"/>
            <a:chOff x="695324" y="4065157"/>
            <a:chExt cx="3087637" cy="2243568"/>
          </a:xfrm>
        </p:grpSpPr>
        <p:sp>
          <p:nvSpPr>
            <p:cNvPr id="44" name="矩形 43"/>
            <p:cNvSpPr/>
            <p:nvPr/>
          </p:nvSpPr>
          <p:spPr>
            <a:xfrm>
              <a:off x="695324" y="4065157"/>
              <a:ext cx="3087637" cy="2243568"/>
            </a:xfrm>
            <a:prstGeom prst="rect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  <a:effectLst>
              <a:outerShdw blurRad="190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1714610" y="4660671"/>
              <a:ext cx="1049064" cy="1052540"/>
              <a:chOff x="9898742" y="3257999"/>
              <a:chExt cx="551080" cy="552906"/>
            </a:xfrm>
            <a:solidFill>
              <a:srgbClr val="1C7887"/>
            </a:solidFill>
          </p:grpSpPr>
          <p:sp>
            <p:nvSpPr>
              <p:cNvPr id="51" name="Freeform 231"/>
              <p:cNvSpPr/>
              <p:nvPr/>
            </p:nvSpPr>
            <p:spPr>
              <a:xfrm>
                <a:off x="9898742" y="3257999"/>
                <a:ext cx="551080" cy="5529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58" h="21558" extrusionOk="0">
                    <a:moveTo>
                      <a:pt x="21431" y="20925"/>
                    </a:moveTo>
                    <a:cubicBezTo>
                      <a:pt x="14850" y="14175"/>
                      <a:pt x="14850" y="14175"/>
                      <a:pt x="14850" y="14175"/>
                    </a:cubicBezTo>
                    <a:cubicBezTo>
                      <a:pt x="15019" y="14006"/>
                      <a:pt x="15019" y="14006"/>
                      <a:pt x="15019" y="14006"/>
                    </a:cubicBezTo>
                    <a:cubicBezTo>
                      <a:pt x="16369" y="12487"/>
                      <a:pt x="17044" y="10462"/>
                      <a:pt x="17044" y="8437"/>
                    </a:cubicBezTo>
                    <a:cubicBezTo>
                      <a:pt x="17044" y="3713"/>
                      <a:pt x="13162" y="0"/>
                      <a:pt x="8438" y="0"/>
                    </a:cubicBezTo>
                    <a:cubicBezTo>
                      <a:pt x="6244" y="0"/>
                      <a:pt x="4050" y="844"/>
                      <a:pt x="2531" y="2531"/>
                    </a:cubicBezTo>
                    <a:cubicBezTo>
                      <a:pt x="844" y="4050"/>
                      <a:pt x="0" y="6244"/>
                      <a:pt x="0" y="8437"/>
                    </a:cubicBezTo>
                    <a:cubicBezTo>
                      <a:pt x="0" y="13162"/>
                      <a:pt x="3881" y="17044"/>
                      <a:pt x="8438" y="17044"/>
                    </a:cubicBezTo>
                    <a:cubicBezTo>
                      <a:pt x="10631" y="17044"/>
                      <a:pt x="12487" y="16200"/>
                      <a:pt x="14175" y="14850"/>
                    </a:cubicBezTo>
                    <a:cubicBezTo>
                      <a:pt x="14344" y="14850"/>
                      <a:pt x="14344" y="14850"/>
                      <a:pt x="14344" y="14850"/>
                    </a:cubicBezTo>
                    <a:cubicBezTo>
                      <a:pt x="20925" y="21431"/>
                      <a:pt x="20925" y="21431"/>
                      <a:pt x="20925" y="21431"/>
                    </a:cubicBezTo>
                    <a:cubicBezTo>
                      <a:pt x="21094" y="21600"/>
                      <a:pt x="21262" y="21600"/>
                      <a:pt x="21431" y="21431"/>
                    </a:cubicBezTo>
                    <a:cubicBezTo>
                      <a:pt x="21600" y="21262"/>
                      <a:pt x="21600" y="21094"/>
                      <a:pt x="21431" y="20925"/>
                    </a:cubicBezTo>
                    <a:close/>
                    <a:moveTo>
                      <a:pt x="14006" y="14006"/>
                    </a:moveTo>
                    <a:cubicBezTo>
                      <a:pt x="13331" y="14681"/>
                      <a:pt x="12487" y="15187"/>
                      <a:pt x="11475" y="15694"/>
                    </a:cubicBezTo>
                    <a:cubicBezTo>
                      <a:pt x="10631" y="16031"/>
                      <a:pt x="9619" y="16200"/>
                      <a:pt x="8438" y="16200"/>
                    </a:cubicBezTo>
                    <a:cubicBezTo>
                      <a:pt x="7425" y="16200"/>
                      <a:pt x="6413" y="16031"/>
                      <a:pt x="5569" y="15694"/>
                    </a:cubicBezTo>
                    <a:cubicBezTo>
                      <a:pt x="4556" y="15187"/>
                      <a:pt x="3713" y="14681"/>
                      <a:pt x="3038" y="14006"/>
                    </a:cubicBezTo>
                    <a:cubicBezTo>
                      <a:pt x="2363" y="13331"/>
                      <a:pt x="1688" y="12487"/>
                      <a:pt x="1350" y="11475"/>
                    </a:cubicBezTo>
                    <a:cubicBezTo>
                      <a:pt x="1013" y="10631"/>
                      <a:pt x="844" y="9619"/>
                      <a:pt x="844" y="8437"/>
                    </a:cubicBezTo>
                    <a:cubicBezTo>
                      <a:pt x="844" y="7425"/>
                      <a:pt x="1013" y="6412"/>
                      <a:pt x="1350" y="5400"/>
                    </a:cubicBezTo>
                    <a:cubicBezTo>
                      <a:pt x="1688" y="4556"/>
                      <a:pt x="2363" y="3713"/>
                      <a:pt x="3038" y="3038"/>
                    </a:cubicBezTo>
                    <a:cubicBezTo>
                      <a:pt x="3713" y="2363"/>
                      <a:pt x="4556" y="1688"/>
                      <a:pt x="5569" y="1350"/>
                    </a:cubicBezTo>
                    <a:cubicBezTo>
                      <a:pt x="7425" y="506"/>
                      <a:pt x="9619" y="506"/>
                      <a:pt x="11475" y="1350"/>
                    </a:cubicBezTo>
                    <a:cubicBezTo>
                      <a:pt x="12487" y="1688"/>
                      <a:pt x="13331" y="2363"/>
                      <a:pt x="14006" y="3038"/>
                    </a:cubicBezTo>
                    <a:cubicBezTo>
                      <a:pt x="14681" y="3713"/>
                      <a:pt x="15187" y="4556"/>
                      <a:pt x="15694" y="5400"/>
                    </a:cubicBezTo>
                    <a:cubicBezTo>
                      <a:pt x="16031" y="6412"/>
                      <a:pt x="16200" y="7425"/>
                      <a:pt x="16200" y="8437"/>
                    </a:cubicBezTo>
                    <a:cubicBezTo>
                      <a:pt x="16200" y="9619"/>
                      <a:pt x="16031" y="10631"/>
                      <a:pt x="15694" y="11475"/>
                    </a:cubicBezTo>
                    <a:cubicBezTo>
                      <a:pt x="15187" y="12487"/>
                      <a:pt x="14681" y="13331"/>
                      <a:pt x="14006" y="1400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52" name="Freeform 232"/>
              <p:cNvSpPr/>
              <p:nvPr/>
            </p:nvSpPr>
            <p:spPr>
              <a:xfrm>
                <a:off x="9962734" y="3323819"/>
                <a:ext cx="164551" cy="162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63" y="0"/>
                    </a:moveTo>
                    <a:cubicBezTo>
                      <a:pt x="9095" y="0"/>
                      <a:pt x="0" y="9095"/>
                      <a:pt x="0" y="20463"/>
                    </a:cubicBezTo>
                    <a:cubicBezTo>
                      <a:pt x="0" y="21032"/>
                      <a:pt x="568" y="21600"/>
                      <a:pt x="1137" y="21600"/>
                    </a:cubicBezTo>
                    <a:cubicBezTo>
                      <a:pt x="2274" y="21600"/>
                      <a:pt x="2842" y="21032"/>
                      <a:pt x="2842" y="20463"/>
                    </a:cubicBezTo>
                    <a:cubicBezTo>
                      <a:pt x="2842" y="15347"/>
                      <a:pt x="4547" y="10800"/>
                      <a:pt x="7958" y="7958"/>
                    </a:cubicBezTo>
                    <a:cubicBezTo>
                      <a:pt x="11368" y="4547"/>
                      <a:pt x="15347" y="2274"/>
                      <a:pt x="20463" y="2274"/>
                    </a:cubicBezTo>
                    <a:cubicBezTo>
                      <a:pt x="21032" y="2274"/>
                      <a:pt x="21600" y="1705"/>
                      <a:pt x="21600" y="1137"/>
                    </a:cubicBezTo>
                    <a:cubicBezTo>
                      <a:pt x="21600" y="568"/>
                      <a:pt x="21032" y="0"/>
                      <a:pt x="20463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791327" y="4160406"/>
              <a:ext cx="253504" cy="252000"/>
              <a:chOff x="855133" y="4191000"/>
              <a:chExt cx="253504" cy="252000"/>
            </a:xfrm>
          </p:grpSpPr>
          <p:cxnSp>
            <p:nvCxnSpPr>
              <p:cNvPr id="37" name="直接连接符 36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组合 63"/>
            <p:cNvGrpSpPr/>
            <p:nvPr/>
          </p:nvGrpSpPr>
          <p:grpSpPr>
            <a:xfrm rot="10800000">
              <a:off x="3434208" y="5961474"/>
              <a:ext cx="253504" cy="252000"/>
              <a:chOff x="855133" y="4191000"/>
              <a:chExt cx="253504" cy="252000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6" name="组合 95"/>
          <p:cNvGrpSpPr/>
          <p:nvPr/>
        </p:nvGrpSpPr>
        <p:grpSpPr>
          <a:xfrm>
            <a:off x="4169043" y="4065158"/>
            <a:ext cx="7327635" cy="2243568"/>
            <a:chOff x="4169043" y="4065158"/>
            <a:chExt cx="7327635" cy="2243568"/>
          </a:xfrm>
        </p:grpSpPr>
        <p:sp>
          <p:nvSpPr>
            <p:cNvPr id="45" name="矩形 44"/>
            <p:cNvSpPr/>
            <p:nvPr/>
          </p:nvSpPr>
          <p:spPr>
            <a:xfrm>
              <a:off x="4169043" y="4065158"/>
              <a:ext cx="7327635" cy="2243568"/>
            </a:xfrm>
            <a:prstGeom prst="rect">
              <a:avLst/>
            </a:prstGeom>
            <a:solidFill>
              <a:schemeClr val="bg1"/>
            </a:solidFill>
            <a:ln w="19050">
              <a:noFill/>
              <a:headEnd type="oval"/>
              <a:tailEnd type="oval"/>
            </a:ln>
            <a:effectLst>
              <a:outerShdw blurRad="190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4837445" y="4425481"/>
              <a:ext cx="5881496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同时该报告中指出分析了超过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150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个网站和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150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万个浏览页面，发现页面响应时间从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2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秒增长到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10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秒，会导致 </a:t>
              </a:r>
              <a:r>
                <a:rPr lang="en-US" altLang="zh-CN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38% 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</a:rPr>
                <a:t>的页面浏览放弃率。此我们分析项目可行性并进行实践开发，提出能够检测用户行为数据并反馈给用户的智寻系统。</a:t>
              </a:r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endParaRPr>
            </a:p>
            <a:p>
              <a:endParaRPr lang="zh-CN" altLang="en-US" sz="1200" dirty="0"/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4264292" y="4160406"/>
              <a:ext cx="253504" cy="252000"/>
              <a:chOff x="855133" y="4191000"/>
              <a:chExt cx="253504" cy="252000"/>
            </a:xfrm>
          </p:grpSpPr>
          <p:cxnSp>
            <p:nvCxnSpPr>
              <p:cNvPr id="75" name="直接连接符 74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 rot="10800000">
              <a:off x="11147925" y="5961474"/>
              <a:ext cx="253504" cy="252000"/>
              <a:chOff x="855133" y="4191000"/>
              <a:chExt cx="253504" cy="252000"/>
            </a:xfrm>
          </p:grpSpPr>
          <p:cxnSp>
            <p:nvCxnSpPr>
              <p:cNvPr id="82" name="直接连接符 81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/>
          <p:cNvSpPr txBox="1"/>
          <p:nvPr/>
        </p:nvSpPr>
        <p:spPr>
          <a:xfrm>
            <a:off x="4568211" y="782147"/>
            <a:ext cx="2688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项目背景</a:t>
            </a:r>
            <a:endParaRPr lang="zh-CN" altLang="en-US" sz="1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-2758698" y="1068673"/>
            <a:ext cx="8854698" cy="5308605"/>
            <a:chOff x="6095332" y="549275"/>
            <a:chExt cx="9721051" cy="5828004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7223624" y="791140"/>
              <a:ext cx="7502450" cy="5007070"/>
            </a:xfrm>
            <a:prstGeom prst="rect">
              <a:avLst/>
            </a:prstGeom>
          </p:spPr>
        </p:pic>
        <p:pic>
          <p:nvPicPr>
            <p:cNvPr id="24" name="Picture 5" descr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5332" y="549275"/>
              <a:ext cx="9721051" cy="5828004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25" name="文本框 24"/>
          <p:cNvSpPr txBox="1"/>
          <p:nvPr/>
        </p:nvSpPr>
        <p:spPr>
          <a:xfrm>
            <a:off x="5907908" y="1784674"/>
            <a:ext cx="224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政治导向</a:t>
            </a:r>
            <a:endParaRPr lang="zh-CN" altLang="en-US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320940" y="2738403"/>
            <a:ext cx="504951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党的十八大以来，习近平总书记高度重视网络安全和信息化工作，从信息化发展大势和国际国内大局出发，就网信工作提出了一系列新思想新观点新论断，深刻回答了一系列方向性、根本性、全局性、战略性重大问题。形成了内涵丰富、科学系统的习近平总书记关于网络强国的重要思想，为做好新时代网络安全和信息化工作指明了前进方向、提供了根本遵循。</a:t>
            </a: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1200" dirty="0"/>
          </a:p>
          <a:p>
            <a:endParaRPr lang="en-US" altLang="zh-CN" sz="1200" dirty="0">
              <a:latin typeface="+mn-ea"/>
              <a:cs typeface="+mn-ea"/>
              <a:sym typeface="+mn-lt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400022" y="4657968"/>
            <a:ext cx="938038" cy="938038"/>
            <a:chOff x="6400022" y="4503420"/>
            <a:chExt cx="938038" cy="938038"/>
          </a:xfrm>
        </p:grpSpPr>
        <p:sp>
          <p:nvSpPr>
            <p:cNvPr id="27" name="椭圆 26"/>
            <p:cNvSpPr/>
            <p:nvPr/>
          </p:nvSpPr>
          <p:spPr>
            <a:xfrm>
              <a:off x="6400022" y="4503420"/>
              <a:ext cx="938038" cy="938038"/>
            </a:xfrm>
            <a:prstGeom prst="ellipse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6658458" y="4761158"/>
              <a:ext cx="421166" cy="422562"/>
              <a:chOff x="9898742" y="3257999"/>
              <a:chExt cx="551080" cy="552906"/>
            </a:xfrm>
            <a:solidFill>
              <a:schemeClr val="bg1"/>
            </a:solidFill>
          </p:grpSpPr>
          <p:sp>
            <p:nvSpPr>
              <p:cNvPr id="35" name="Freeform 231"/>
              <p:cNvSpPr/>
              <p:nvPr/>
            </p:nvSpPr>
            <p:spPr>
              <a:xfrm>
                <a:off x="9898742" y="3257999"/>
                <a:ext cx="551080" cy="5529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58" h="21558" extrusionOk="0">
                    <a:moveTo>
                      <a:pt x="21431" y="20925"/>
                    </a:moveTo>
                    <a:cubicBezTo>
                      <a:pt x="14850" y="14175"/>
                      <a:pt x="14850" y="14175"/>
                      <a:pt x="14850" y="14175"/>
                    </a:cubicBezTo>
                    <a:cubicBezTo>
                      <a:pt x="15019" y="14006"/>
                      <a:pt x="15019" y="14006"/>
                      <a:pt x="15019" y="14006"/>
                    </a:cubicBezTo>
                    <a:cubicBezTo>
                      <a:pt x="16369" y="12487"/>
                      <a:pt x="17044" y="10462"/>
                      <a:pt x="17044" y="8437"/>
                    </a:cubicBezTo>
                    <a:cubicBezTo>
                      <a:pt x="17044" y="3713"/>
                      <a:pt x="13162" y="0"/>
                      <a:pt x="8438" y="0"/>
                    </a:cubicBezTo>
                    <a:cubicBezTo>
                      <a:pt x="6244" y="0"/>
                      <a:pt x="4050" y="844"/>
                      <a:pt x="2531" y="2531"/>
                    </a:cubicBezTo>
                    <a:cubicBezTo>
                      <a:pt x="844" y="4050"/>
                      <a:pt x="0" y="6244"/>
                      <a:pt x="0" y="8437"/>
                    </a:cubicBezTo>
                    <a:cubicBezTo>
                      <a:pt x="0" y="13162"/>
                      <a:pt x="3881" y="17044"/>
                      <a:pt x="8438" y="17044"/>
                    </a:cubicBezTo>
                    <a:cubicBezTo>
                      <a:pt x="10631" y="17044"/>
                      <a:pt x="12487" y="16200"/>
                      <a:pt x="14175" y="14850"/>
                    </a:cubicBezTo>
                    <a:cubicBezTo>
                      <a:pt x="14344" y="14850"/>
                      <a:pt x="14344" y="14850"/>
                      <a:pt x="14344" y="14850"/>
                    </a:cubicBezTo>
                    <a:cubicBezTo>
                      <a:pt x="20925" y="21431"/>
                      <a:pt x="20925" y="21431"/>
                      <a:pt x="20925" y="21431"/>
                    </a:cubicBezTo>
                    <a:cubicBezTo>
                      <a:pt x="21094" y="21600"/>
                      <a:pt x="21262" y="21600"/>
                      <a:pt x="21431" y="21431"/>
                    </a:cubicBezTo>
                    <a:cubicBezTo>
                      <a:pt x="21600" y="21262"/>
                      <a:pt x="21600" y="21094"/>
                      <a:pt x="21431" y="20925"/>
                    </a:cubicBezTo>
                    <a:close/>
                    <a:moveTo>
                      <a:pt x="14006" y="14006"/>
                    </a:moveTo>
                    <a:cubicBezTo>
                      <a:pt x="13331" y="14681"/>
                      <a:pt x="12487" y="15187"/>
                      <a:pt x="11475" y="15694"/>
                    </a:cubicBezTo>
                    <a:cubicBezTo>
                      <a:pt x="10631" y="16031"/>
                      <a:pt x="9619" y="16200"/>
                      <a:pt x="8438" y="16200"/>
                    </a:cubicBezTo>
                    <a:cubicBezTo>
                      <a:pt x="7425" y="16200"/>
                      <a:pt x="6413" y="16031"/>
                      <a:pt x="5569" y="15694"/>
                    </a:cubicBezTo>
                    <a:cubicBezTo>
                      <a:pt x="4556" y="15187"/>
                      <a:pt x="3713" y="14681"/>
                      <a:pt x="3038" y="14006"/>
                    </a:cubicBezTo>
                    <a:cubicBezTo>
                      <a:pt x="2363" y="13331"/>
                      <a:pt x="1688" y="12487"/>
                      <a:pt x="1350" y="11475"/>
                    </a:cubicBezTo>
                    <a:cubicBezTo>
                      <a:pt x="1013" y="10631"/>
                      <a:pt x="844" y="9619"/>
                      <a:pt x="844" y="8437"/>
                    </a:cubicBezTo>
                    <a:cubicBezTo>
                      <a:pt x="844" y="7425"/>
                      <a:pt x="1013" y="6412"/>
                      <a:pt x="1350" y="5400"/>
                    </a:cubicBezTo>
                    <a:cubicBezTo>
                      <a:pt x="1688" y="4556"/>
                      <a:pt x="2363" y="3713"/>
                      <a:pt x="3038" y="3038"/>
                    </a:cubicBezTo>
                    <a:cubicBezTo>
                      <a:pt x="3713" y="2363"/>
                      <a:pt x="4556" y="1688"/>
                      <a:pt x="5569" y="1350"/>
                    </a:cubicBezTo>
                    <a:cubicBezTo>
                      <a:pt x="7425" y="506"/>
                      <a:pt x="9619" y="506"/>
                      <a:pt x="11475" y="1350"/>
                    </a:cubicBezTo>
                    <a:cubicBezTo>
                      <a:pt x="12487" y="1688"/>
                      <a:pt x="13331" y="2363"/>
                      <a:pt x="14006" y="3038"/>
                    </a:cubicBezTo>
                    <a:cubicBezTo>
                      <a:pt x="14681" y="3713"/>
                      <a:pt x="15187" y="4556"/>
                      <a:pt x="15694" y="5400"/>
                    </a:cubicBezTo>
                    <a:cubicBezTo>
                      <a:pt x="16031" y="6412"/>
                      <a:pt x="16200" y="7425"/>
                      <a:pt x="16200" y="8437"/>
                    </a:cubicBezTo>
                    <a:cubicBezTo>
                      <a:pt x="16200" y="9619"/>
                      <a:pt x="16031" y="10631"/>
                      <a:pt x="15694" y="11475"/>
                    </a:cubicBezTo>
                    <a:cubicBezTo>
                      <a:pt x="15187" y="12487"/>
                      <a:pt x="14681" y="13331"/>
                      <a:pt x="14006" y="1400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36" name="Freeform 232"/>
              <p:cNvSpPr/>
              <p:nvPr/>
            </p:nvSpPr>
            <p:spPr>
              <a:xfrm>
                <a:off x="9962734" y="3323819"/>
                <a:ext cx="164551" cy="162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63" y="0"/>
                    </a:moveTo>
                    <a:cubicBezTo>
                      <a:pt x="9095" y="0"/>
                      <a:pt x="0" y="9095"/>
                      <a:pt x="0" y="20463"/>
                    </a:cubicBezTo>
                    <a:cubicBezTo>
                      <a:pt x="0" y="21032"/>
                      <a:pt x="568" y="21600"/>
                      <a:pt x="1137" y="21600"/>
                    </a:cubicBezTo>
                    <a:cubicBezTo>
                      <a:pt x="2274" y="21600"/>
                      <a:pt x="2842" y="21032"/>
                      <a:pt x="2842" y="20463"/>
                    </a:cubicBezTo>
                    <a:cubicBezTo>
                      <a:pt x="2842" y="15347"/>
                      <a:pt x="4547" y="10800"/>
                      <a:pt x="7958" y="7958"/>
                    </a:cubicBezTo>
                    <a:cubicBezTo>
                      <a:pt x="11368" y="4547"/>
                      <a:pt x="15347" y="2274"/>
                      <a:pt x="20463" y="2274"/>
                    </a:cubicBezTo>
                    <a:cubicBezTo>
                      <a:pt x="21032" y="2274"/>
                      <a:pt x="21600" y="1705"/>
                      <a:pt x="21600" y="1137"/>
                    </a:cubicBezTo>
                    <a:cubicBezTo>
                      <a:pt x="21600" y="568"/>
                      <a:pt x="21032" y="0"/>
                      <a:pt x="20463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10211927" y="4657968"/>
            <a:ext cx="938038" cy="938038"/>
            <a:chOff x="10234787" y="4503420"/>
            <a:chExt cx="938038" cy="938038"/>
          </a:xfrm>
        </p:grpSpPr>
        <p:sp>
          <p:nvSpPr>
            <p:cNvPr id="32" name="椭圆 31"/>
            <p:cNvSpPr/>
            <p:nvPr/>
          </p:nvSpPr>
          <p:spPr>
            <a:xfrm>
              <a:off x="10234787" y="4503420"/>
              <a:ext cx="938038" cy="938038"/>
            </a:xfrm>
            <a:prstGeom prst="ellipse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10469689" y="4841166"/>
              <a:ext cx="468234" cy="262546"/>
              <a:chOff x="22015712" y="10715184"/>
              <a:chExt cx="612665" cy="343531"/>
            </a:xfrm>
            <a:solidFill>
              <a:schemeClr val="bg1"/>
            </a:solidFill>
          </p:grpSpPr>
          <p:sp>
            <p:nvSpPr>
              <p:cNvPr id="38" name="Freeform 36"/>
              <p:cNvSpPr/>
              <p:nvPr/>
            </p:nvSpPr>
            <p:spPr>
              <a:xfrm>
                <a:off x="22015712" y="10715184"/>
                <a:ext cx="612665" cy="3435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50" y="0"/>
                      <a:pt x="2700" y="3927"/>
                      <a:pt x="0" y="10940"/>
                    </a:cubicBezTo>
                    <a:cubicBezTo>
                      <a:pt x="2700" y="17673"/>
                      <a:pt x="6750" y="21600"/>
                      <a:pt x="10800" y="21600"/>
                    </a:cubicBezTo>
                    <a:cubicBezTo>
                      <a:pt x="14850" y="21600"/>
                      <a:pt x="18900" y="17673"/>
                      <a:pt x="21600" y="10940"/>
                    </a:cubicBezTo>
                    <a:cubicBezTo>
                      <a:pt x="18900" y="3927"/>
                      <a:pt x="14850" y="0"/>
                      <a:pt x="10800" y="0"/>
                    </a:cubicBezTo>
                    <a:close/>
                    <a:moveTo>
                      <a:pt x="18900" y="14306"/>
                    </a:moveTo>
                    <a:cubicBezTo>
                      <a:pt x="18225" y="15709"/>
                      <a:pt x="17381" y="16831"/>
                      <a:pt x="16369" y="17673"/>
                    </a:cubicBezTo>
                    <a:cubicBezTo>
                      <a:pt x="15525" y="18514"/>
                      <a:pt x="14681" y="19356"/>
                      <a:pt x="13669" y="19636"/>
                    </a:cubicBezTo>
                    <a:cubicBezTo>
                      <a:pt x="12825" y="20197"/>
                      <a:pt x="11813" y="20478"/>
                      <a:pt x="10800" y="20478"/>
                    </a:cubicBezTo>
                    <a:cubicBezTo>
                      <a:pt x="9787" y="20478"/>
                      <a:pt x="8775" y="20197"/>
                      <a:pt x="7931" y="19636"/>
                    </a:cubicBezTo>
                    <a:cubicBezTo>
                      <a:pt x="6919" y="19356"/>
                      <a:pt x="6075" y="18514"/>
                      <a:pt x="5231" y="17673"/>
                    </a:cubicBezTo>
                    <a:cubicBezTo>
                      <a:pt x="4219" y="16831"/>
                      <a:pt x="3375" y="15709"/>
                      <a:pt x="2700" y="14306"/>
                    </a:cubicBezTo>
                    <a:cubicBezTo>
                      <a:pt x="2025" y="13465"/>
                      <a:pt x="1519" y="12343"/>
                      <a:pt x="1012" y="10940"/>
                    </a:cubicBezTo>
                    <a:cubicBezTo>
                      <a:pt x="1012" y="10940"/>
                      <a:pt x="1012" y="10940"/>
                      <a:pt x="1012" y="10940"/>
                    </a:cubicBezTo>
                    <a:cubicBezTo>
                      <a:pt x="1012" y="10660"/>
                      <a:pt x="1012" y="10660"/>
                      <a:pt x="1012" y="10660"/>
                    </a:cubicBezTo>
                    <a:cubicBezTo>
                      <a:pt x="1519" y="9257"/>
                      <a:pt x="2025" y="8416"/>
                      <a:pt x="2700" y="7294"/>
                    </a:cubicBezTo>
                    <a:cubicBezTo>
                      <a:pt x="3375" y="5891"/>
                      <a:pt x="4219" y="4769"/>
                      <a:pt x="5231" y="3927"/>
                    </a:cubicBezTo>
                    <a:cubicBezTo>
                      <a:pt x="6075" y="3086"/>
                      <a:pt x="6919" y="2244"/>
                      <a:pt x="7931" y="1964"/>
                    </a:cubicBezTo>
                    <a:cubicBezTo>
                      <a:pt x="9787" y="842"/>
                      <a:pt x="11813" y="842"/>
                      <a:pt x="13669" y="1964"/>
                    </a:cubicBezTo>
                    <a:cubicBezTo>
                      <a:pt x="14681" y="2244"/>
                      <a:pt x="15525" y="3086"/>
                      <a:pt x="16369" y="3927"/>
                    </a:cubicBezTo>
                    <a:cubicBezTo>
                      <a:pt x="17381" y="4769"/>
                      <a:pt x="18225" y="5891"/>
                      <a:pt x="18900" y="7294"/>
                    </a:cubicBezTo>
                    <a:cubicBezTo>
                      <a:pt x="19575" y="8416"/>
                      <a:pt x="20081" y="9257"/>
                      <a:pt x="20588" y="10660"/>
                    </a:cubicBezTo>
                    <a:cubicBezTo>
                      <a:pt x="20588" y="10940"/>
                      <a:pt x="20588" y="10940"/>
                      <a:pt x="20588" y="10940"/>
                    </a:cubicBezTo>
                    <a:cubicBezTo>
                      <a:pt x="20588" y="10940"/>
                      <a:pt x="20588" y="10940"/>
                      <a:pt x="20588" y="10940"/>
                    </a:cubicBezTo>
                    <a:cubicBezTo>
                      <a:pt x="20081" y="12343"/>
                      <a:pt x="19575" y="13465"/>
                      <a:pt x="18900" y="1430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39" name="Freeform 37"/>
              <p:cNvSpPr/>
              <p:nvPr/>
            </p:nvSpPr>
            <p:spPr>
              <a:xfrm>
                <a:off x="22221954" y="10794460"/>
                <a:ext cx="200178" cy="1830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629" y="0"/>
                      <a:pt x="0" y="4741"/>
                      <a:pt x="0" y="11063"/>
                    </a:cubicBezTo>
                    <a:cubicBezTo>
                      <a:pt x="0" y="16859"/>
                      <a:pt x="4629" y="21600"/>
                      <a:pt x="10800" y="21600"/>
                    </a:cubicBezTo>
                    <a:cubicBezTo>
                      <a:pt x="16971" y="21600"/>
                      <a:pt x="21600" y="16859"/>
                      <a:pt x="21600" y="11063"/>
                    </a:cubicBezTo>
                    <a:cubicBezTo>
                      <a:pt x="21600" y="4741"/>
                      <a:pt x="16971" y="0"/>
                      <a:pt x="10800" y="0"/>
                    </a:cubicBezTo>
                    <a:close/>
                    <a:moveTo>
                      <a:pt x="10800" y="19493"/>
                    </a:moveTo>
                    <a:cubicBezTo>
                      <a:pt x="6171" y="19493"/>
                      <a:pt x="2571" y="15805"/>
                      <a:pt x="2571" y="11063"/>
                    </a:cubicBezTo>
                    <a:cubicBezTo>
                      <a:pt x="2571" y="6322"/>
                      <a:pt x="6171" y="2107"/>
                      <a:pt x="10800" y="2107"/>
                    </a:cubicBezTo>
                    <a:cubicBezTo>
                      <a:pt x="15429" y="2107"/>
                      <a:pt x="19029" y="6322"/>
                      <a:pt x="19029" y="11063"/>
                    </a:cubicBezTo>
                    <a:cubicBezTo>
                      <a:pt x="19029" y="15805"/>
                      <a:pt x="15429" y="19493"/>
                      <a:pt x="10800" y="19493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8305974" y="4657968"/>
            <a:ext cx="938038" cy="938038"/>
            <a:chOff x="8317404" y="4503420"/>
            <a:chExt cx="938038" cy="938038"/>
          </a:xfrm>
        </p:grpSpPr>
        <p:sp>
          <p:nvSpPr>
            <p:cNvPr id="33" name="椭圆 32"/>
            <p:cNvSpPr/>
            <p:nvPr/>
          </p:nvSpPr>
          <p:spPr>
            <a:xfrm>
              <a:off x="8317404" y="4503420"/>
              <a:ext cx="938038" cy="938038"/>
            </a:xfrm>
            <a:prstGeom prst="ellipse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Freeform 73"/>
            <p:cNvSpPr/>
            <p:nvPr/>
          </p:nvSpPr>
          <p:spPr>
            <a:xfrm>
              <a:off x="8578577" y="4753892"/>
              <a:ext cx="415692" cy="437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031"/>
                  </a:moveTo>
                  <a:cubicBezTo>
                    <a:pt x="21600" y="5738"/>
                    <a:pt x="21600" y="5738"/>
                    <a:pt x="21600" y="5738"/>
                  </a:cubicBezTo>
                  <a:cubicBezTo>
                    <a:pt x="21600" y="5569"/>
                    <a:pt x="21411" y="5400"/>
                    <a:pt x="21221" y="5400"/>
                  </a:cubicBezTo>
                  <a:cubicBezTo>
                    <a:pt x="10989" y="169"/>
                    <a:pt x="10989" y="169"/>
                    <a:pt x="10989" y="169"/>
                  </a:cubicBezTo>
                  <a:cubicBezTo>
                    <a:pt x="10989" y="0"/>
                    <a:pt x="10800" y="0"/>
                    <a:pt x="10800" y="0"/>
                  </a:cubicBezTo>
                  <a:cubicBezTo>
                    <a:pt x="10800" y="0"/>
                    <a:pt x="10611" y="0"/>
                    <a:pt x="10611" y="169"/>
                  </a:cubicBezTo>
                  <a:cubicBezTo>
                    <a:pt x="189" y="5400"/>
                    <a:pt x="189" y="5400"/>
                    <a:pt x="189" y="5400"/>
                  </a:cubicBezTo>
                  <a:cubicBezTo>
                    <a:pt x="189" y="5400"/>
                    <a:pt x="0" y="5569"/>
                    <a:pt x="0" y="5738"/>
                  </a:cubicBezTo>
                  <a:cubicBezTo>
                    <a:pt x="0" y="15863"/>
                    <a:pt x="0" y="15863"/>
                    <a:pt x="0" y="15863"/>
                  </a:cubicBezTo>
                  <a:cubicBezTo>
                    <a:pt x="0" y="15863"/>
                    <a:pt x="0" y="16031"/>
                    <a:pt x="0" y="16031"/>
                  </a:cubicBezTo>
                  <a:cubicBezTo>
                    <a:pt x="0" y="16031"/>
                    <a:pt x="189" y="16200"/>
                    <a:pt x="189" y="16369"/>
                  </a:cubicBezTo>
                  <a:cubicBezTo>
                    <a:pt x="10611" y="21600"/>
                    <a:pt x="10611" y="21600"/>
                    <a:pt x="10611" y="21600"/>
                  </a:cubicBezTo>
                  <a:cubicBezTo>
                    <a:pt x="10611" y="21600"/>
                    <a:pt x="10800" y="21600"/>
                    <a:pt x="10989" y="21600"/>
                  </a:cubicBezTo>
                  <a:cubicBezTo>
                    <a:pt x="21221" y="16369"/>
                    <a:pt x="21221" y="16369"/>
                    <a:pt x="21221" y="16369"/>
                  </a:cubicBezTo>
                  <a:cubicBezTo>
                    <a:pt x="21411" y="16200"/>
                    <a:pt x="21600" y="16031"/>
                    <a:pt x="21600" y="16031"/>
                  </a:cubicBezTo>
                  <a:close/>
                  <a:moveTo>
                    <a:pt x="10421" y="20588"/>
                  </a:moveTo>
                  <a:cubicBezTo>
                    <a:pt x="947" y="15694"/>
                    <a:pt x="947" y="15694"/>
                    <a:pt x="947" y="15694"/>
                  </a:cubicBezTo>
                  <a:cubicBezTo>
                    <a:pt x="947" y="6412"/>
                    <a:pt x="947" y="6412"/>
                    <a:pt x="947" y="6412"/>
                  </a:cubicBezTo>
                  <a:cubicBezTo>
                    <a:pt x="10421" y="11306"/>
                    <a:pt x="10421" y="11306"/>
                    <a:pt x="10421" y="11306"/>
                  </a:cubicBezTo>
                  <a:lnTo>
                    <a:pt x="10421" y="20588"/>
                  </a:lnTo>
                  <a:close/>
                  <a:moveTo>
                    <a:pt x="10800" y="10631"/>
                  </a:moveTo>
                  <a:cubicBezTo>
                    <a:pt x="1326" y="5738"/>
                    <a:pt x="1326" y="5738"/>
                    <a:pt x="1326" y="5738"/>
                  </a:cubicBezTo>
                  <a:cubicBezTo>
                    <a:pt x="10800" y="844"/>
                    <a:pt x="10800" y="844"/>
                    <a:pt x="10800" y="844"/>
                  </a:cubicBezTo>
                  <a:cubicBezTo>
                    <a:pt x="20274" y="5738"/>
                    <a:pt x="20274" y="5738"/>
                    <a:pt x="20274" y="5738"/>
                  </a:cubicBezTo>
                  <a:lnTo>
                    <a:pt x="10800" y="10631"/>
                  </a:lnTo>
                  <a:close/>
                  <a:moveTo>
                    <a:pt x="20653" y="15694"/>
                  </a:moveTo>
                  <a:cubicBezTo>
                    <a:pt x="11179" y="20588"/>
                    <a:pt x="11179" y="20588"/>
                    <a:pt x="11179" y="20588"/>
                  </a:cubicBezTo>
                  <a:cubicBezTo>
                    <a:pt x="11179" y="11306"/>
                    <a:pt x="11179" y="11306"/>
                    <a:pt x="11179" y="11306"/>
                  </a:cubicBezTo>
                  <a:cubicBezTo>
                    <a:pt x="20653" y="6412"/>
                    <a:pt x="20653" y="6412"/>
                    <a:pt x="20653" y="6412"/>
                  </a:cubicBezTo>
                  <a:lnTo>
                    <a:pt x="20653" y="15694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cxnSp>
        <p:nvCxnSpPr>
          <p:cNvPr id="44" name="直接连接符 43"/>
          <p:cNvCxnSpPr/>
          <p:nvPr/>
        </p:nvCxnSpPr>
        <p:spPr>
          <a:xfrm>
            <a:off x="6400022" y="2606040"/>
            <a:ext cx="679602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组合 142"/>
          <p:cNvGrpSpPr/>
          <p:nvPr/>
        </p:nvGrpSpPr>
        <p:grpSpPr>
          <a:xfrm>
            <a:off x="6095999" y="1520826"/>
            <a:ext cx="5400676" cy="1782565"/>
            <a:chOff x="6095999" y="1520825"/>
            <a:chExt cx="5400676" cy="1087282"/>
          </a:xfrm>
        </p:grpSpPr>
        <p:sp>
          <p:nvSpPr>
            <p:cNvPr id="30" name="矩形 29"/>
            <p:cNvSpPr/>
            <p:nvPr/>
          </p:nvSpPr>
          <p:spPr>
            <a:xfrm>
              <a:off x="6203904" y="1520826"/>
              <a:ext cx="5292771" cy="964592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9050">
              <a:noFill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395222" y="1602150"/>
              <a:ext cx="4906648" cy="1005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功能型需求</a:t>
              </a:r>
              <a:endParaRPr lang="en-US" altLang="zh-CN" sz="1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登录的简易直观、自行选择需要的功能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用户信息个性化自定义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历史检测均记录储存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文件读取分析检测准确且高效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  <a:defRPr/>
              </a:pPr>
              <a:endParaRPr lang="en-US" altLang="zh-CN" sz="1200" spc="406" dirty="0"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 rot="10800000" flipV="1">
              <a:off x="11147922" y="1616076"/>
              <a:ext cx="253504" cy="252000"/>
              <a:chOff x="855133" y="4191000"/>
              <a:chExt cx="253504" cy="252000"/>
            </a:xfrm>
          </p:grpSpPr>
          <p:cxnSp>
            <p:nvCxnSpPr>
              <p:cNvPr id="58" name="直接连接符 57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9" name="矩形 138"/>
            <p:cNvSpPr/>
            <p:nvPr/>
          </p:nvSpPr>
          <p:spPr>
            <a:xfrm>
              <a:off x="6095999" y="1520825"/>
              <a:ext cx="45719" cy="964593"/>
            </a:xfrm>
            <a:prstGeom prst="rect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000750" y="4042182"/>
            <a:ext cx="5400676" cy="1797606"/>
            <a:chOff x="6095999" y="1520825"/>
            <a:chExt cx="5400676" cy="1096458"/>
          </a:xfrm>
        </p:grpSpPr>
        <p:sp>
          <p:nvSpPr>
            <p:cNvPr id="145" name="矩形 144"/>
            <p:cNvSpPr/>
            <p:nvPr/>
          </p:nvSpPr>
          <p:spPr>
            <a:xfrm>
              <a:off x="6203904" y="1520826"/>
              <a:ext cx="5292771" cy="964592"/>
            </a:xfrm>
            <a:prstGeom prst="rect">
              <a:avLst/>
            </a:prstGeom>
            <a:solidFill>
              <a:srgbClr val="46C8DE">
                <a:alpha val="10000"/>
              </a:srgbClr>
            </a:solidFill>
            <a:ln w="19050">
              <a:noFill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6368026" y="1611325"/>
              <a:ext cx="4906648" cy="1005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非功能型需求</a:t>
              </a:r>
              <a:endParaRPr lang="en-US" altLang="zh-CN" sz="1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系统易于使用、功能明确且操作简单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文件传入、解析迅速且结果渲染高效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系统更新维护方便，文档代码结构良好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n"/>
                <a:defRPr/>
              </a:pPr>
              <a:r>
                <a:rPr lang="zh-CN" altLang="en-US" sz="1400" spc="406" dirty="0"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系统扩展定制容易实现，功能上线容易操作</a:t>
              </a:r>
              <a:endParaRPr lang="en-US" altLang="zh-CN" sz="1400" spc="406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n"/>
                <a:defRPr/>
              </a:pPr>
              <a:endParaRPr lang="en-US" altLang="zh-CN" sz="1200" spc="406" dirty="0"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rot="10800000" flipV="1">
              <a:off x="11147922" y="1616076"/>
              <a:ext cx="253504" cy="252000"/>
              <a:chOff x="855133" y="4191000"/>
              <a:chExt cx="253504" cy="252000"/>
            </a:xfrm>
          </p:grpSpPr>
          <p:cxnSp>
            <p:nvCxnSpPr>
              <p:cNvPr id="149" name="直接连接符 148"/>
              <p:cNvCxnSpPr/>
              <p:nvPr/>
            </p:nvCxnSpPr>
            <p:spPr>
              <a:xfrm>
                <a:off x="855133" y="4191000"/>
                <a:ext cx="253504" cy="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855133" y="4191000"/>
                <a:ext cx="0" cy="252000"/>
              </a:xfrm>
              <a:prstGeom prst="line">
                <a:avLst/>
              </a:prstGeom>
              <a:ln w="19050">
                <a:solidFill>
                  <a:srgbClr val="1C788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8" name="矩形 147"/>
            <p:cNvSpPr/>
            <p:nvPr/>
          </p:nvSpPr>
          <p:spPr>
            <a:xfrm>
              <a:off x="6095999" y="1520825"/>
              <a:ext cx="45719" cy="964593"/>
            </a:xfrm>
            <a:prstGeom prst="rect">
              <a:avLst/>
            </a:prstGeom>
            <a:solidFill>
              <a:srgbClr val="91DEEB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17812" y="4179912"/>
            <a:ext cx="1950596" cy="1950596"/>
            <a:chOff x="1317812" y="4179912"/>
            <a:chExt cx="1950596" cy="1950596"/>
          </a:xfrm>
        </p:grpSpPr>
        <p:sp>
          <p:nvSpPr>
            <p:cNvPr id="24" name="泪滴形 23"/>
            <p:cNvSpPr/>
            <p:nvPr/>
          </p:nvSpPr>
          <p:spPr>
            <a:xfrm>
              <a:off x="1317812" y="4179912"/>
              <a:ext cx="1950596" cy="1950596"/>
            </a:xfrm>
            <a:prstGeom prst="teardrop">
              <a:avLst/>
            </a:prstGeom>
            <a:solidFill>
              <a:srgbClr val="91DEEB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155428" y="4524479"/>
              <a:ext cx="695814" cy="779089"/>
              <a:chOff x="14233622" y="6797289"/>
              <a:chExt cx="494774" cy="553988"/>
            </a:xfrm>
            <a:solidFill>
              <a:schemeClr val="bg1"/>
            </a:solidFill>
          </p:grpSpPr>
          <p:sp>
            <p:nvSpPr>
              <p:cNvPr id="167" name="Freeform 120"/>
              <p:cNvSpPr/>
              <p:nvPr/>
            </p:nvSpPr>
            <p:spPr>
              <a:xfrm>
                <a:off x="14293958" y="6965496"/>
                <a:ext cx="21941" cy="2157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960" y="21600"/>
                    </a:moveTo>
                    <a:cubicBezTo>
                      <a:pt x="17280" y="21600"/>
                      <a:pt x="21600" y="20736"/>
                      <a:pt x="21600" y="20304"/>
                    </a:cubicBezTo>
                    <a:cubicBezTo>
                      <a:pt x="21600" y="1296"/>
                      <a:pt x="21600" y="1296"/>
                      <a:pt x="21600" y="1296"/>
                    </a:cubicBezTo>
                    <a:cubicBezTo>
                      <a:pt x="21600" y="432"/>
                      <a:pt x="17280" y="0"/>
                      <a:pt x="12960" y="0"/>
                    </a:cubicBezTo>
                    <a:cubicBezTo>
                      <a:pt x="4320" y="0"/>
                      <a:pt x="0" y="432"/>
                      <a:pt x="0" y="1296"/>
                    </a:cubicBezTo>
                    <a:cubicBezTo>
                      <a:pt x="0" y="20304"/>
                      <a:pt x="0" y="20304"/>
                      <a:pt x="0" y="20304"/>
                    </a:cubicBezTo>
                    <a:cubicBezTo>
                      <a:pt x="0" y="20736"/>
                      <a:pt x="4320" y="21600"/>
                      <a:pt x="12960" y="216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8" name="Freeform 121"/>
              <p:cNvSpPr/>
              <p:nvPr/>
            </p:nvSpPr>
            <p:spPr>
              <a:xfrm>
                <a:off x="14423769" y="6965496"/>
                <a:ext cx="21941" cy="2157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640" y="21600"/>
                    </a:moveTo>
                    <a:cubicBezTo>
                      <a:pt x="17280" y="21600"/>
                      <a:pt x="21600" y="20736"/>
                      <a:pt x="21600" y="20304"/>
                    </a:cubicBezTo>
                    <a:cubicBezTo>
                      <a:pt x="21600" y="1296"/>
                      <a:pt x="21600" y="1296"/>
                      <a:pt x="21600" y="1296"/>
                    </a:cubicBezTo>
                    <a:cubicBezTo>
                      <a:pt x="21600" y="432"/>
                      <a:pt x="17280" y="0"/>
                      <a:pt x="8640" y="0"/>
                    </a:cubicBezTo>
                    <a:cubicBezTo>
                      <a:pt x="4320" y="0"/>
                      <a:pt x="0" y="432"/>
                      <a:pt x="0" y="1296"/>
                    </a:cubicBezTo>
                    <a:cubicBezTo>
                      <a:pt x="0" y="20304"/>
                      <a:pt x="0" y="20304"/>
                      <a:pt x="0" y="20304"/>
                    </a:cubicBezTo>
                    <a:cubicBezTo>
                      <a:pt x="0" y="20736"/>
                      <a:pt x="4320" y="21600"/>
                      <a:pt x="8640" y="216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9" name="Freeform 122"/>
              <p:cNvSpPr/>
              <p:nvPr/>
            </p:nvSpPr>
            <p:spPr>
              <a:xfrm>
                <a:off x="14601119" y="6969153"/>
                <a:ext cx="43881" cy="2084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480" y="0"/>
                    </a:moveTo>
                    <a:cubicBezTo>
                      <a:pt x="2160" y="0"/>
                      <a:pt x="0" y="450"/>
                      <a:pt x="0" y="1350"/>
                    </a:cubicBezTo>
                    <a:cubicBezTo>
                      <a:pt x="12960" y="20700"/>
                      <a:pt x="12960" y="20700"/>
                      <a:pt x="12960" y="20700"/>
                    </a:cubicBezTo>
                    <a:cubicBezTo>
                      <a:pt x="12960" y="21150"/>
                      <a:pt x="15120" y="21600"/>
                      <a:pt x="17280" y="21600"/>
                    </a:cubicBezTo>
                    <a:cubicBezTo>
                      <a:pt x="21600" y="21600"/>
                      <a:pt x="21600" y="21150"/>
                      <a:pt x="21600" y="20250"/>
                    </a:cubicBezTo>
                    <a:cubicBezTo>
                      <a:pt x="10800" y="900"/>
                      <a:pt x="10800" y="900"/>
                      <a:pt x="10800" y="900"/>
                    </a:cubicBezTo>
                    <a:cubicBezTo>
                      <a:pt x="10800" y="450"/>
                      <a:pt x="8640" y="0"/>
                      <a:pt x="648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0" name="Freeform 123"/>
              <p:cNvSpPr/>
              <p:nvPr/>
            </p:nvSpPr>
            <p:spPr>
              <a:xfrm>
                <a:off x="14233622" y="6797289"/>
                <a:ext cx="272424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86" y="0"/>
                    </a:moveTo>
                    <a:cubicBezTo>
                      <a:pt x="2057" y="0"/>
                      <a:pt x="2057" y="0"/>
                      <a:pt x="2057" y="0"/>
                    </a:cubicBezTo>
                    <a:cubicBezTo>
                      <a:pt x="686" y="0"/>
                      <a:pt x="0" y="506"/>
                      <a:pt x="0" y="1013"/>
                    </a:cubicBezTo>
                    <a:cubicBezTo>
                      <a:pt x="0" y="20587"/>
                      <a:pt x="0" y="20587"/>
                      <a:pt x="0" y="20587"/>
                    </a:cubicBezTo>
                    <a:cubicBezTo>
                      <a:pt x="0" y="21094"/>
                      <a:pt x="686" y="21600"/>
                      <a:pt x="2057" y="21600"/>
                    </a:cubicBezTo>
                    <a:cubicBezTo>
                      <a:pt x="19886" y="21600"/>
                      <a:pt x="19886" y="21600"/>
                      <a:pt x="19886" y="21600"/>
                    </a:cubicBezTo>
                    <a:cubicBezTo>
                      <a:pt x="20914" y="21600"/>
                      <a:pt x="21600" y="21094"/>
                      <a:pt x="21600" y="20587"/>
                    </a:cubicBezTo>
                    <a:cubicBezTo>
                      <a:pt x="21600" y="1013"/>
                      <a:pt x="21600" y="1013"/>
                      <a:pt x="21600" y="1013"/>
                    </a:cubicBezTo>
                    <a:cubicBezTo>
                      <a:pt x="21600" y="506"/>
                      <a:pt x="20914" y="0"/>
                      <a:pt x="19886" y="0"/>
                    </a:cubicBezTo>
                    <a:close/>
                    <a:moveTo>
                      <a:pt x="9943" y="20756"/>
                    </a:moveTo>
                    <a:cubicBezTo>
                      <a:pt x="1371" y="20756"/>
                      <a:pt x="1371" y="20756"/>
                      <a:pt x="1371" y="20756"/>
                    </a:cubicBezTo>
                    <a:cubicBezTo>
                      <a:pt x="1371" y="844"/>
                      <a:pt x="1371" y="844"/>
                      <a:pt x="1371" y="844"/>
                    </a:cubicBezTo>
                    <a:cubicBezTo>
                      <a:pt x="9943" y="844"/>
                      <a:pt x="9943" y="844"/>
                      <a:pt x="9943" y="844"/>
                    </a:cubicBezTo>
                    <a:lnTo>
                      <a:pt x="9943" y="20756"/>
                    </a:lnTo>
                    <a:close/>
                    <a:moveTo>
                      <a:pt x="20229" y="20756"/>
                    </a:moveTo>
                    <a:cubicBezTo>
                      <a:pt x="11657" y="20756"/>
                      <a:pt x="11657" y="20756"/>
                      <a:pt x="11657" y="20756"/>
                    </a:cubicBezTo>
                    <a:cubicBezTo>
                      <a:pt x="11657" y="844"/>
                      <a:pt x="11657" y="844"/>
                      <a:pt x="11657" y="844"/>
                    </a:cubicBezTo>
                    <a:cubicBezTo>
                      <a:pt x="20229" y="844"/>
                      <a:pt x="20229" y="844"/>
                      <a:pt x="20229" y="844"/>
                    </a:cubicBezTo>
                    <a:lnTo>
                      <a:pt x="20229" y="20756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1" name="Freeform 124"/>
              <p:cNvSpPr/>
              <p:nvPr/>
            </p:nvSpPr>
            <p:spPr>
              <a:xfrm>
                <a:off x="14518843" y="6797289"/>
                <a:ext cx="209553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42" h="21600" extrusionOk="0">
                    <a:moveTo>
                      <a:pt x="14988" y="844"/>
                    </a:moveTo>
                    <a:cubicBezTo>
                      <a:pt x="14547" y="338"/>
                      <a:pt x="13224" y="0"/>
                      <a:pt x="11902" y="0"/>
                    </a:cubicBezTo>
                    <a:cubicBezTo>
                      <a:pt x="2204" y="506"/>
                      <a:pt x="2204" y="506"/>
                      <a:pt x="2204" y="506"/>
                    </a:cubicBezTo>
                    <a:cubicBezTo>
                      <a:pt x="1322" y="506"/>
                      <a:pt x="441" y="1013"/>
                      <a:pt x="0" y="1350"/>
                    </a:cubicBezTo>
                    <a:cubicBezTo>
                      <a:pt x="6612" y="20756"/>
                      <a:pt x="6612" y="20756"/>
                      <a:pt x="6612" y="20756"/>
                    </a:cubicBezTo>
                    <a:cubicBezTo>
                      <a:pt x="6612" y="21262"/>
                      <a:pt x="7935" y="21600"/>
                      <a:pt x="9257" y="21600"/>
                    </a:cubicBezTo>
                    <a:cubicBezTo>
                      <a:pt x="18955" y="21094"/>
                      <a:pt x="18955" y="21094"/>
                      <a:pt x="18955" y="21094"/>
                    </a:cubicBezTo>
                    <a:cubicBezTo>
                      <a:pt x="19837" y="21094"/>
                      <a:pt x="20278" y="20925"/>
                      <a:pt x="20718" y="20756"/>
                    </a:cubicBezTo>
                    <a:cubicBezTo>
                      <a:pt x="21159" y="20587"/>
                      <a:pt x="21600" y="20250"/>
                      <a:pt x="21159" y="20081"/>
                    </a:cubicBezTo>
                    <a:lnTo>
                      <a:pt x="14988" y="844"/>
                    </a:lnTo>
                    <a:close/>
                    <a:moveTo>
                      <a:pt x="8816" y="20925"/>
                    </a:moveTo>
                    <a:cubicBezTo>
                      <a:pt x="2204" y="1350"/>
                      <a:pt x="2204" y="1350"/>
                      <a:pt x="2204" y="1350"/>
                    </a:cubicBezTo>
                    <a:cubicBezTo>
                      <a:pt x="12784" y="675"/>
                      <a:pt x="12784" y="675"/>
                      <a:pt x="12784" y="675"/>
                    </a:cubicBezTo>
                    <a:cubicBezTo>
                      <a:pt x="19396" y="20250"/>
                      <a:pt x="19396" y="20250"/>
                      <a:pt x="19396" y="20250"/>
                    </a:cubicBezTo>
                    <a:lnTo>
                      <a:pt x="8816" y="20925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3348877" y="4179912"/>
            <a:ext cx="1770412" cy="1770412"/>
            <a:chOff x="3348877" y="4179912"/>
            <a:chExt cx="1770412" cy="1770412"/>
          </a:xfrm>
        </p:grpSpPr>
        <p:sp>
          <p:nvSpPr>
            <p:cNvPr id="26" name="泪滴形 25"/>
            <p:cNvSpPr/>
            <p:nvPr/>
          </p:nvSpPr>
          <p:spPr>
            <a:xfrm flipH="1">
              <a:off x="3348877" y="4179912"/>
              <a:ext cx="1770412" cy="1770412"/>
            </a:xfrm>
            <a:prstGeom prst="teardrop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Freeform 227"/>
            <p:cNvSpPr/>
            <p:nvPr/>
          </p:nvSpPr>
          <p:spPr>
            <a:xfrm>
              <a:off x="3792542" y="4524479"/>
              <a:ext cx="642812" cy="779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58" y="3881"/>
                  </a:moveTo>
                  <a:cubicBezTo>
                    <a:pt x="19155" y="3713"/>
                    <a:pt x="19155" y="3713"/>
                    <a:pt x="18951" y="3713"/>
                  </a:cubicBezTo>
                  <a:cubicBezTo>
                    <a:pt x="12838" y="3713"/>
                    <a:pt x="12838" y="3713"/>
                    <a:pt x="12838" y="3713"/>
                  </a:cubicBezTo>
                  <a:cubicBezTo>
                    <a:pt x="12838" y="1688"/>
                    <a:pt x="12838" y="1688"/>
                    <a:pt x="12838" y="1688"/>
                  </a:cubicBezTo>
                  <a:cubicBezTo>
                    <a:pt x="12838" y="675"/>
                    <a:pt x="11819" y="0"/>
                    <a:pt x="10800" y="0"/>
                  </a:cubicBezTo>
                  <a:cubicBezTo>
                    <a:pt x="9781" y="0"/>
                    <a:pt x="8762" y="675"/>
                    <a:pt x="8762" y="1688"/>
                  </a:cubicBezTo>
                  <a:cubicBezTo>
                    <a:pt x="8762" y="3713"/>
                    <a:pt x="8762" y="3713"/>
                    <a:pt x="8762" y="3713"/>
                  </a:cubicBezTo>
                  <a:cubicBezTo>
                    <a:pt x="2649" y="3713"/>
                    <a:pt x="2649" y="3713"/>
                    <a:pt x="2649" y="3713"/>
                  </a:cubicBezTo>
                  <a:cubicBezTo>
                    <a:pt x="2038" y="3713"/>
                    <a:pt x="1426" y="4219"/>
                    <a:pt x="1426" y="4725"/>
                  </a:cubicBezTo>
                  <a:cubicBezTo>
                    <a:pt x="1426" y="7256"/>
                    <a:pt x="1426" y="7256"/>
                    <a:pt x="1426" y="7256"/>
                  </a:cubicBezTo>
                  <a:cubicBezTo>
                    <a:pt x="1426" y="7762"/>
                    <a:pt x="2038" y="8269"/>
                    <a:pt x="2649" y="8269"/>
                  </a:cubicBezTo>
                  <a:cubicBezTo>
                    <a:pt x="8762" y="8269"/>
                    <a:pt x="8762" y="8269"/>
                    <a:pt x="8762" y="8269"/>
                  </a:cubicBezTo>
                  <a:cubicBezTo>
                    <a:pt x="8762" y="10969"/>
                    <a:pt x="8762" y="10969"/>
                    <a:pt x="8762" y="10969"/>
                  </a:cubicBezTo>
                  <a:cubicBezTo>
                    <a:pt x="2649" y="10969"/>
                    <a:pt x="2649" y="10969"/>
                    <a:pt x="2649" y="10969"/>
                  </a:cubicBezTo>
                  <a:cubicBezTo>
                    <a:pt x="2445" y="10969"/>
                    <a:pt x="2445" y="11137"/>
                    <a:pt x="2242" y="11137"/>
                  </a:cubicBezTo>
                  <a:cubicBezTo>
                    <a:pt x="2242" y="11137"/>
                    <a:pt x="2242" y="11137"/>
                    <a:pt x="2242" y="11137"/>
                  </a:cubicBezTo>
                  <a:cubicBezTo>
                    <a:pt x="0" y="12994"/>
                    <a:pt x="0" y="12994"/>
                    <a:pt x="0" y="12994"/>
                  </a:cubicBezTo>
                  <a:cubicBezTo>
                    <a:pt x="0" y="13162"/>
                    <a:pt x="0" y="13162"/>
                    <a:pt x="0" y="13331"/>
                  </a:cubicBezTo>
                  <a:cubicBezTo>
                    <a:pt x="0" y="13331"/>
                    <a:pt x="0" y="13500"/>
                    <a:pt x="0" y="13500"/>
                  </a:cubicBezTo>
                  <a:cubicBezTo>
                    <a:pt x="2242" y="15525"/>
                    <a:pt x="2242" y="15525"/>
                    <a:pt x="2242" y="15525"/>
                  </a:cubicBezTo>
                  <a:cubicBezTo>
                    <a:pt x="2445" y="15525"/>
                    <a:pt x="2445" y="15525"/>
                    <a:pt x="2649" y="15525"/>
                  </a:cubicBezTo>
                  <a:cubicBezTo>
                    <a:pt x="8762" y="15525"/>
                    <a:pt x="8762" y="15525"/>
                    <a:pt x="8762" y="15525"/>
                  </a:cubicBezTo>
                  <a:cubicBezTo>
                    <a:pt x="8762" y="21600"/>
                    <a:pt x="8762" y="21600"/>
                    <a:pt x="8762" y="21600"/>
                  </a:cubicBezTo>
                  <a:cubicBezTo>
                    <a:pt x="12838" y="21600"/>
                    <a:pt x="12838" y="21600"/>
                    <a:pt x="12838" y="21600"/>
                  </a:cubicBezTo>
                  <a:cubicBezTo>
                    <a:pt x="12838" y="15525"/>
                    <a:pt x="12838" y="15525"/>
                    <a:pt x="12838" y="15525"/>
                  </a:cubicBezTo>
                  <a:cubicBezTo>
                    <a:pt x="18951" y="15525"/>
                    <a:pt x="18951" y="15525"/>
                    <a:pt x="18951" y="15525"/>
                  </a:cubicBezTo>
                  <a:cubicBezTo>
                    <a:pt x="19562" y="15525"/>
                    <a:pt x="20174" y="15187"/>
                    <a:pt x="20174" y="14512"/>
                  </a:cubicBezTo>
                  <a:cubicBezTo>
                    <a:pt x="20174" y="11981"/>
                    <a:pt x="20174" y="11981"/>
                    <a:pt x="20174" y="11981"/>
                  </a:cubicBezTo>
                  <a:cubicBezTo>
                    <a:pt x="20174" y="11475"/>
                    <a:pt x="19562" y="10969"/>
                    <a:pt x="18951" y="10969"/>
                  </a:cubicBezTo>
                  <a:cubicBezTo>
                    <a:pt x="12838" y="10969"/>
                    <a:pt x="12838" y="10969"/>
                    <a:pt x="12838" y="10969"/>
                  </a:cubicBezTo>
                  <a:cubicBezTo>
                    <a:pt x="12838" y="8269"/>
                    <a:pt x="12838" y="8269"/>
                    <a:pt x="12838" y="8269"/>
                  </a:cubicBezTo>
                  <a:cubicBezTo>
                    <a:pt x="18951" y="8269"/>
                    <a:pt x="18951" y="8269"/>
                    <a:pt x="18951" y="8269"/>
                  </a:cubicBezTo>
                  <a:cubicBezTo>
                    <a:pt x="19155" y="8269"/>
                    <a:pt x="19155" y="8269"/>
                    <a:pt x="19358" y="8100"/>
                  </a:cubicBezTo>
                  <a:cubicBezTo>
                    <a:pt x="19358" y="8100"/>
                    <a:pt x="19358" y="8100"/>
                    <a:pt x="19358" y="8100"/>
                  </a:cubicBezTo>
                  <a:cubicBezTo>
                    <a:pt x="21600" y="6244"/>
                    <a:pt x="21600" y="6244"/>
                    <a:pt x="21600" y="6244"/>
                  </a:cubicBezTo>
                  <a:cubicBezTo>
                    <a:pt x="21600" y="6244"/>
                    <a:pt x="21600" y="6075"/>
                    <a:pt x="21600" y="6075"/>
                  </a:cubicBezTo>
                  <a:cubicBezTo>
                    <a:pt x="21600" y="5906"/>
                    <a:pt x="21600" y="5737"/>
                    <a:pt x="21600" y="5737"/>
                  </a:cubicBezTo>
                  <a:lnTo>
                    <a:pt x="19358" y="3881"/>
                  </a:lnTo>
                  <a:close/>
                  <a:moveTo>
                    <a:pt x="9781" y="1688"/>
                  </a:moveTo>
                  <a:cubicBezTo>
                    <a:pt x="9781" y="1181"/>
                    <a:pt x="10189" y="844"/>
                    <a:pt x="10800" y="844"/>
                  </a:cubicBezTo>
                  <a:cubicBezTo>
                    <a:pt x="11411" y="844"/>
                    <a:pt x="11819" y="1181"/>
                    <a:pt x="11819" y="1688"/>
                  </a:cubicBezTo>
                  <a:cubicBezTo>
                    <a:pt x="11819" y="3713"/>
                    <a:pt x="11819" y="3713"/>
                    <a:pt x="11819" y="3713"/>
                  </a:cubicBezTo>
                  <a:cubicBezTo>
                    <a:pt x="9781" y="3713"/>
                    <a:pt x="9781" y="3713"/>
                    <a:pt x="9781" y="3713"/>
                  </a:cubicBezTo>
                  <a:lnTo>
                    <a:pt x="9781" y="1688"/>
                  </a:lnTo>
                  <a:close/>
                  <a:moveTo>
                    <a:pt x="11819" y="20756"/>
                  </a:moveTo>
                  <a:cubicBezTo>
                    <a:pt x="9781" y="20756"/>
                    <a:pt x="9781" y="20756"/>
                    <a:pt x="9781" y="20756"/>
                  </a:cubicBezTo>
                  <a:cubicBezTo>
                    <a:pt x="9781" y="15525"/>
                    <a:pt x="9781" y="15525"/>
                    <a:pt x="9781" y="15525"/>
                  </a:cubicBezTo>
                  <a:cubicBezTo>
                    <a:pt x="11819" y="15525"/>
                    <a:pt x="11819" y="15525"/>
                    <a:pt x="11819" y="15525"/>
                  </a:cubicBezTo>
                  <a:lnTo>
                    <a:pt x="11819" y="20756"/>
                  </a:lnTo>
                  <a:close/>
                  <a:moveTo>
                    <a:pt x="19155" y="11812"/>
                  </a:moveTo>
                  <a:cubicBezTo>
                    <a:pt x="19155" y="14850"/>
                    <a:pt x="19155" y="14850"/>
                    <a:pt x="19155" y="14850"/>
                  </a:cubicBezTo>
                  <a:cubicBezTo>
                    <a:pt x="2853" y="14850"/>
                    <a:pt x="2853" y="14850"/>
                    <a:pt x="2853" y="14850"/>
                  </a:cubicBezTo>
                  <a:cubicBezTo>
                    <a:pt x="1019" y="13331"/>
                    <a:pt x="1019" y="13331"/>
                    <a:pt x="1019" y="13331"/>
                  </a:cubicBezTo>
                  <a:cubicBezTo>
                    <a:pt x="2853" y="11812"/>
                    <a:pt x="2853" y="11812"/>
                    <a:pt x="2853" y="11812"/>
                  </a:cubicBezTo>
                  <a:lnTo>
                    <a:pt x="19155" y="11812"/>
                  </a:lnTo>
                  <a:close/>
                  <a:moveTo>
                    <a:pt x="9781" y="10969"/>
                  </a:moveTo>
                  <a:cubicBezTo>
                    <a:pt x="9781" y="8269"/>
                    <a:pt x="9781" y="8269"/>
                    <a:pt x="9781" y="8269"/>
                  </a:cubicBezTo>
                  <a:cubicBezTo>
                    <a:pt x="11819" y="8269"/>
                    <a:pt x="11819" y="8269"/>
                    <a:pt x="11819" y="8269"/>
                  </a:cubicBezTo>
                  <a:cubicBezTo>
                    <a:pt x="11819" y="10969"/>
                    <a:pt x="11819" y="10969"/>
                    <a:pt x="11819" y="10969"/>
                  </a:cubicBezTo>
                  <a:lnTo>
                    <a:pt x="9781" y="10969"/>
                  </a:lnTo>
                  <a:close/>
                  <a:moveTo>
                    <a:pt x="18747" y="7425"/>
                  </a:moveTo>
                  <a:cubicBezTo>
                    <a:pt x="2445" y="7425"/>
                    <a:pt x="2445" y="7425"/>
                    <a:pt x="2445" y="7425"/>
                  </a:cubicBezTo>
                  <a:cubicBezTo>
                    <a:pt x="2445" y="4556"/>
                    <a:pt x="2445" y="4556"/>
                    <a:pt x="2445" y="4556"/>
                  </a:cubicBezTo>
                  <a:cubicBezTo>
                    <a:pt x="18747" y="4556"/>
                    <a:pt x="18747" y="4556"/>
                    <a:pt x="18747" y="4556"/>
                  </a:cubicBezTo>
                  <a:cubicBezTo>
                    <a:pt x="20581" y="6075"/>
                    <a:pt x="20581" y="6075"/>
                    <a:pt x="20581" y="6075"/>
                  </a:cubicBezTo>
                  <a:lnTo>
                    <a:pt x="18747" y="7425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22" name="组合 21"/>
          <p:cNvGrpSpPr/>
          <p:nvPr/>
        </p:nvGrpSpPr>
        <p:grpSpPr>
          <a:xfrm>
            <a:off x="1082488" y="1913524"/>
            <a:ext cx="2185918" cy="2185918"/>
            <a:chOff x="1082488" y="1913524"/>
            <a:chExt cx="2185918" cy="2185918"/>
          </a:xfrm>
        </p:grpSpPr>
        <p:sp>
          <p:nvSpPr>
            <p:cNvPr id="25" name="泪滴形 24"/>
            <p:cNvSpPr/>
            <p:nvPr/>
          </p:nvSpPr>
          <p:spPr>
            <a:xfrm rot="5400000">
              <a:off x="1082488" y="1913524"/>
              <a:ext cx="2185918" cy="2185918"/>
            </a:xfrm>
            <a:prstGeom prst="teardrop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5" name="组合 174"/>
            <p:cNvGrpSpPr/>
            <p:nvPr/>
          </p:nvGrpSpPr>
          <p:grpSpPr>
            <a:xfrm>
              <a:off x="2113791" y="2975788"/>
              <a:ext cx="779088" cy="779088"/>
              <a:chOff x="14202541" y="3473368"/>
              <a:chExt cx="553988" cy="553988"/>
            </a:xfrm>
            <a:solidFill>
              <a:schemeClr val="bg1"/>
            </a:solidFill>
          </p:grpSpPr>
          <p:sp>
            <p:nvSpPr>
              <p:cNvPr id="176" name="Freeform 228"/>
              <p:cNvSpPr/>
              <p:nvPr/>
            </p:nvSpPr>
            <p:spPr>
              <a:xfrm>
                <a:off x="14202541" y="3473368"/>
                <a:ext cx="553988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94" y="0"/>
                      <a:pt x="0" y="4894"/>
                      <a:pt x="0" y="10800"/>
                    </a:cubicBezTo>
                    <a:cubicBezTo>
                      <a:pt x="0" y="16706"/>
                      <a:pt x="4894" y="21600"/>
                      <a:pt x="10800" y="21600"/>
                    </a:cubicBezTo>
                    <a:cubicBezTo>
                      <a:pt x="16706" y="21600"/>
                      <a:pt x="21600" y="16706"/>
                      <a:pt x="21600" y="10800"/>
                    </a:cubicBezTo>
                    <a:cubicBezTo>
                      <a:pt x="21600" y="4894"/>
                      <a:pt x="16706" y="0"/>
                      <a:pt x="10800" y="0"/>
                    </a:cubicBezTo>
                    <a:close/>
                    <a:moveTo>
                      <a:pt x="17887" y="17887"/>
                    </a:moveTo>
                    <a:cubicBezTo>
                      <a:pt x="17044" y="18731"/>
                      <a:pt x="15862" y="19575"/>
                      <a:pt x="14681" y="20081"/>
                    </a:cubicBezTo>
                    <a:cubicBezTo>
                      <a:pt x="13500" y="20587"/>
                      <a:pt x="12150" y="20756"/>
                      <a:pt x="10800" y="20756"/>
                    </a:cubicBezTo>
                    <a:cubicBezTo>
                      <a:pt x="9450" y="20756"/>
                      <a:pt x="8100" y="20587"/>
                      <a:pt x="6919" y="20081"/>
                    </a:cubicBezTo>
                    <a:cubicBezTo>
                      <a:pt x="5737" y="19575"/>
                      <a:pt x="4556" y="18731"/>
                      <a:pt x="3713" y="17887"/>
                    </a:cubicBezTo>
                    <a:cubicBezTo>
                      <a:pt x="2869" y="17044"/>
                      <a:pt x="2025" y="15862"/>
                      <a:pt x="1519" y="14681"/>
                    </a:cubicBezTo>
                    <a:cubicBezTo>
                      <a:pt x="1013" y="13500"/>
                      <a:pt x="844" y="12150"/>
                      <a:pt x="844" y="10800"/>
                    </a:cubicBezTo>
                    <a:cubicBezTo>
                      <a:pt x="844" y="9450"/>
                      <a:pt x="1013" y="8100"/>
                      <a:pt x="1519" y="6919"/>
                    </a:cubicBezTo>
                    <a:cubicBezTo>
                      <a:pt x="2025" y="5737"/>
                      <a:pt x="2869" y="4556"/>
                      <a:pt x="3713" y="3713"/>
                    </a:cubicBezTo>
                    <a:cubicBezTo>
                      <a:pt x="4556" y="2869"/>
                      <a:pt x="5737" y="2025"/>
                      <a:pt x="6919" y="1519"/>
                    </a:cubicBezTo>
                    <a:cubicBezTo>
                      <a:pt x="9450" y="506"/>
                      <a:pt x="12150" y="506"/>
                      <a:pt x="14681" y="1519"/>
                    </a:cubicBezTo>
                    <a:cubicBezTo>
                      <a:pt x="15862" y="2025"/>
                      <a:pt x="17044" y="2869"/>
                      <a:pt x="17887" y="3713"/>
                    </a:cubicBezTo>
                    <a:cubicBezTo>
                      <a:pt x="18731" y="4556"/>
                      <a:pt x="19575" y="5737"/>
                      <a:pt x="20081" y="6919"/>
                    </a:cubicBezTo>
                    <a:cubicBezTo>
                      <a:pt x="20587" y="8100"/>
                      <a:pt x="20756" y="9450"/>
                      <a:pt x="20756" y="10800"/>
                    </a:cubicBezTo>
                    <a:cubicBezTo>
                      <a:pt x="20756" y="12150"/>
                      <a:pt x="20587" y="13500"/>
                      <a:pt x="20081" y="14681"/>
                    </a:cubicBezTo>
                    <a:cubicBezTo>
                      <a:pt x="19575" y="15862"/>
                      <a:pt x="18900" y="17044"/>
                      <a:pt x="17887" y="17887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7" name="Oval 229"/>
              <p:cNvSpPr/>
              <p:nvPr/>
            </p:nvSpPr>
            <p:spPr>
              <a:xfrm>
                <a:off x="14462165" y="3732992"/>
                <a:ext cx="34741" cy="34741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8" name="Freeform 230"/>
              <p:cNvSpPr/>
              <p:nvPr/>
            </p:nvSpPr>
            <p:spPr>
              <a:xfrm>
                <a:off x="14392688" y="3563289"/>
                <a:ext cx="173694" cy="375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55" extrusionOk="0">
                    <a:moveTo>
                      <a:pt x="21600" y="10432"/>
                    </a:moveTo>
                    <a:cubicBezTo>
                      <a:pt x="21600" y="10432"/>
                      <a:pt x="21600" y="10432"/>
                      <a:pt x="21600" y="10432"/>
                    </a:cubicBezTo>
                    <a:cubicBezTo>
                      <a:pt x="11880" y="368"/>
                      <a:pt x="11880" y="368"/>
                      <a:pt x="11880" y="368"/>
                    </a:cubicBezTo>
                    <a:cubicBezTo>
                      <a:pt x="11340" y="-123"/>
                      <a:pt x="10260" y="-123"/>
                      <a:pt x="9720" y="368"/>
                    </a:cubicBezTo>
                    <a:cubicBezTo>
                      <a:pt x="0" y="10432"/>
                      <a:pt x="0" y="10432"/>
                      <a:pt x="0" y="10432"/>
                    </a:cubicBezTo>
                    <a:cubicBezTo>
                      <a:pt x="0" y="10432"/>
                      <a:pt x="0" y="10677"/>
                      <a:pt x="0" y="10677"/>
                    </a:cubicBezTo>
                    <a:cubicBezTo>
                      <a:pt x="0" y="10677"/>
                      <a:pt x="0" y="10922"/>
                      <a:pt x="0" y="10922"/>
                    </a:cubicBezTo>
                    <a:cubicBezTo>
                      <a:pt x="0" y="10922"/>
                      <a:pt x="0" y="10922"/>
                      <a:pt x="0" y="10922"/>
                    </a:cubicBezTo>
                    <a:cubicBezTo>
                      <a:pt x="9720" y="20986"/>
                      <a:pt x="9720" y="20986"/>
                      <a:pt x="9720" y="20986"/>
                    </a:cubicBezTo>
                    <a:cubicBezTo>
                      <a:pt x="10260" y="21477"/>
                      <a:pt x="11340" y="21477"/>
                      <a:pt x="11880" y="20986"/>
                    </a:cubicBezTo>
                    <a:cubicBezTo>
                      <a:pt x="21600" y="10922"/>
                      <a:pt x="21600" y="10922"/>
                      <a:pt x="21600" y="10922"/>
                    </a:cubicBezTo>
                    <a:cubicBezTo>
                      <a:pt x="21600" y="10922"/>
                      <a:pt x="21600" y="10677"/>
                      <a:pt x="21600" y="10677"/>
                    </a:cubicBezTo>
                    <a:cubicBezTo>
                      <a:pt x="21600" y="10677"/>
                      <a:pt x="21600" y="10677"/>
                      <a:pt x="21600" y="10677"/>
                    </a:cubicBezTo>
                    <a:cubicBezTo>
                      <a:pt x="21600" y="10677"/>
                      <a:pt x="21600" y="10677"/>
                      <a:pt x="21600" y="10677"/>
                    </a:cubicBezTo>
                    <a:cubicBezTo>
                      <a:pt x="21600" y="10677"/>
                      <a:pt x="21600" y="10432"/>
                      <a:pt x="21600" y="10432"/>
                    </a:cubicBezTo>
                    <a:close/>
                    <a:moveTo>
                      <a:pt x="10800" y="19513"/>
                    </a:moveTo>
                    <a:cubicBezTo>
                      <a:pt x="2160" y="10677"/>
                      <a:pt x="2160" y="10677"/>
                      <a:pt x="2160" y="10677"/>
                    </a:cubicBezTo>
                    <a:cubicBezTo>
                      <a:pt x="10800" y="2086"/>
                      <a:pt x="10800" y="2086"/>
                      <a:pt x="10800" y="2086"/>
                    </a:cubicBezTo>
                    <a:cubicBezTo>
                      <a:pt x="19440" y="10677"/>
                      <a:pt x="19440" y="10677"/>
                      <a:pt x="19440" y="10677"/>
                    </a:cubicBezTo>
                    <a:lnTo>
                      <a:pt x="10800" y="19513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3348878" y="2213372"/>
            <a:ext cx="1886070" cy="1886070"/>
            <a:chOff x="3348878" y="2213372"/>
            <a:chExt cx="1886070" cy="1886070"/>
          </a:xfrm>
        </p:grpSpPr>
        <p:sp>
          <p:nvSpPr>
            <p:cNvPr id="27" name="泪滴形 26"/>
            <p:cNvSpPr/>
            <p:nvPr/>
          </p:nvSpPr>
          <p:spPr>
            <a:xfrm rot="16200000" flipH="1">
              <a:off x="3348878" y="2213372"/>
              <a:ext cx="1886070" cy="1886070"/>
            </a:xfrm>
            <a:prstGeom prst="teardrop">
              <a:avLst/>
            </a:prstGeom>
            <a:solidFill>
              <a:srgbClr val="1C7887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Freeform 109"/>
            <p:cNvSpPr/>
            <p:nvPr/>
          </p:nvSpPr>
          <p:spPr>
            <a:xfrm>
              <a:off x="3582737" y="3033983"/>
              <a:ext cx="1062423" cy="662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50" y="17010"/>
                  </a:moveTo>
                  <a:cubicBezTo>
                    <a:pt x="17550" y="10800"/>
                    <a:pt x="17550" y="10800"/>
                    <a:pt x="17550" y="10800"/>
                  </a:cubicBezTo>
                  <a:cubicBezTo>
                    <a:pt x="21094" y="8370"/>
                    <a:pt x="21094" y="8370"/>
                    <a:pt x="21094" y="8370"/>
                  </a:cubicBezTo>
                  <a:cubicBezTo>
                    <a:pt x="21431" y="8370"/>
                    <a:pt x="21600" y="7830"/>
                    <a:pt x="21600" y="7290"/>
                  </a:cubicBezTo>
                  <a:cubicBezTo>
                    <a:pt x="21600" y="7020"/>
                    <a:pt x="21431" y="6480"/>
                    <a:pt x="21094" y="6210"/>
                  </a:cubicBezTo>
                  <a:cubicBezTo>
                    <a:pt x="10969" y="270"/>
                    <a:pt x="10969" y="270"/>
                    <a:pt x="10969" y="270"/>
                  </a:cubicBezTo>
                  <a:cubicBezTo>
                    <a:pt x="10969" y="0"/>
                    <a:pt x="10800" y="0"/>
                    <a:pt x="10800" y="0"/>
                  </a:cubicBezTo>
                  <a:cubicBezTo>
                    <a:pt x="10800" y="0"/>
                    <a:pt x="10631" y="0"/>
                    <a:pt x="10631" y="0"/>
                  </a:cubicBezTo>
                  <a:cubicBezTo>
                    <a:pt x="506" y="6210"/>
                    <a:pt x="506" y="6210"/>
                    <a:pt x="506" y="6210"/>
                  </a:cubicBezTo>
                  <a:cubicBezTo>
                    <a:pt x="169" y="6480"/>
                    <a:pt x="0" y="7020"/>
                    <a:pt x="0" y="7290"/>
                  </a:cubicBezTo>
                  <a:cubicBezTo>
                    <a:pt x="0" y="7830"/>
                    <a:pt x="169" y="8370"/>
                    <a:pt x="506" y="8370"/>
                  </a:cubicBezTo>
                  <a:cubicBezTo>
                    <a:pt x="4050" y="10800"/>
                    <a:pt x="4050" y="10800"/>
                    <a:pt x="4050" y="10800"/>
                  </a:cubicBezTo>
                  <a:cubicBezTo>
                    <a:pt x="4050" y="17010"/>
                    <a:pt x="4050" y="17010"/>
                    <a:pt x="4050" y="17010"/>
                  </a:cubicBezTo>
                  <a:cubicBezTo>
                    <a:pt x="4050" y="17550"/>
                    <a:pt x="4219" y="18360"/>
                    <a:pt x="4725" y="19170"/>
                  </a:cubicBezTo>
                  <a:cubicBezTo>
                    <a:pt x="5063" y="19440"/>
                    <a:pt x="5569" y="19980"/>
                    <a:pt x="6244" y="20250"/>
                  </a:cubicBezTo>
                  <a:cubicBezTo>
                    <a:pt x="7425" y="21060"/>
                    <a:pt x="9112" y="21600"/>
                    <a:pt x="10800" y="21600"/>
                  </a:cubicBezTo>
                  <a:cubicBezTo>
                    <a:pt x="12487" y="21600"/>
                    <a:pt x="14175" y="21060"/>
                    <a:pt x="15356" y="20250"/>
                  </a:cubicBezTo>
                  <a:cubicBezTo>
                    <a:pt x="16031" y="19980"/>
                    <a:pt x="16537" y="19440"/>
                    <a:pt x="16875" y="19170"/>
                  </a:cubicBezTo>
                  <a:cubicBezTo>
                    <a:pt x="17381" y="18360"/>
                    <a:pt x="17550" y="17550"/>
                    <a:pt x="17550" y="17010"/>
                  </a:cubicBezTo>
                  <a:close/>
                  <a:moveTo>
                    <a:pt x="844" y="7290"/>
                  </a:moveTo>
                  <a:cubicBezTo>
                    <a:pt x="10800" y="1350"/>
                    <a:pt x="10800" y="1350"/>
                    <a:pt x="10800" y="1350"/>
                  </a:cubicBezTo>
                  <a:cubicBezTo>
                    <a:pt x="20756" y="7290"/>
                    <a:pt x="20756" y="7290"/>
                    <a:pt x="20756" y="7290"/>
                  </a:cubicBezTo>
                  <a:cubicBezTo>
                    <a:pt x="10800" y="13500"/>
                    <a:pt x="10800" y="13500"/>
                    <a:pt x="10800" y="13500"/>
                  </a:cubicBezTo>
                  <a:lnTo>
                    <a:pt x="844" y="7290"/>
                  </a:lnTo>
                  <a:close/>
                  <a:moveTo>
                    <a:pt x="16706" y="17010"/>
                  </a:moveTo>
                  <a:cubicBezTo>
                    <a:pt x="16706" y="17820"/>
                    <a:pt x="16200" y="18630"/>
                    <a:pt x="15187" y="19170"/>
                  </a:cubicBezTo>
                  <a:cubicBezTo>
                    <a:pt x="14006" y="19980"/>
                    <a:pt x="12487" y="20250"/>
                    <a:pt x="10800" y="20250"/>
                  </a:cubicBezTo>
                  <a:cubicBezTo>
                    <a:pt x="9112" y="20250"/>
                    <a:pt x="7594" y="19980"/>
                    <a:pt x="6412" y="19170"/>
                  </a:cubicBezTo>
                  <a:cubicBezTo>
                    <a:pt x="5400" y="18630"/>
                    <a:pt x="4894" y="17820"/>
                    <a:pt x="4894" y="17010"/>
                  </a:cubicBezTo>
                  <a:cubicBezTo>
                    <a:pt x="4894" y="11070"/>
                    <a:pt x="4894" y="11070"/>
                    <a:pt x="4894" y="11070"/>
                  </a:cubicBezTo>
                  <a:cubicBezTo>
                    <a:pt x="10631" y="14580"/>
                    <a:pt x="10631" y="14580"/>
                    <a:pt x="10631" y="14580"/>
                  </a:cubicBezTo>
                  <a:cubicBezTo>
                    <a:pt x="10800" y="14850"/>
                    <a:pt x="10969" y="14850"/>
                    <a:pt x="10969" y="14580"/>
                  </a:cubicBezTo>
                  <a:cubicBezTo>
                    <a:pt x="16706" y="11070"/>
                    <a:pt x="16706" y="11070"/>
                    <a:pt x="16706" y="11070"/>
                  </a:cubicBezTo>
                  <a:lnTo>
                    <a:pt x="16706" y="1701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17812" y="1155599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痛点与需求</a:t>
            </a:r>
            <a:endParaRPr lang="zh-CN" altLang="en-US" sz="2400" b="1" dirty="0">
              <a:latin typeface="宋体" panose="02010600030101010101" pitchFamily="2" charset="-122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3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046482" y="1949570"/>
            <a:ext cx="224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项目目标</a:t>
            </a:r>
            <a:endParaRPr lang="zh-CN" altLang="en-US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46482" y="3147947"/>
            <a:ext cx="504951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算法分析：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接收输入的用户行为数据，通过算法分析得出结果，并反馈给用户。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感官优化：以直观清晰的方式布局反馈的结果报告，让用户直观的感受网站的体验问题和优化建议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工程完善：模拟真实的网站，考虑工程上的更多的细节问题，让本系统在工程角度上更加完善和强大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1400" dirty="0">
              <a:ea typeface="微软雅黑" panose="020B0503020204020204" charset="-122"/>
            </a:endParaRPr>
          </a:p>
          <a:p>
            <a:endParaRPr lang="zh-CN" altLang="en-US" sz="1400" dirty="0">
              <a:cs typeface="+mn-ea"/>
              <a:sym typeface="+mn-lt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125564" y="2807518"/>
            <a:ext cx="679602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图片占位符 48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9229698" y="1814513"/>
            <a:ext cx="1836737" cy="1836737"/>
          </a:xfrm>
          <a:prstGeom prst="ellipse">
            <a:avLst/>
          </a:prstGeom>
        </p:spPr>
      </p:pic>
      <p:pic>
        <p:nvPicPr>
          <p:cNvPr id="58" name="图片占位符 48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6823959" y="1815293"/>
            <a:ext cx="1836737" cy="1835993"/>
          </a:xfrm>
          <a:prstGeom prst="ellipse">
            <a:avLst/>
          </a:prstGeom>
        </p:spPr>
      </p:pic>
      <p:pic>
        <p:nvPicPr>
          <p:cNvPr id="59" name="图片占位符 48"/>
          <p:cNvPicPr>
            <a:picLocks noChangeAspect="1"/>
          </p:cNvPicPr>
          <p:nvPr/>
        </p:nvPicPr>
        <p:blipFill rotWithShape="1">
          <a:blip r:embed="rId3" cstate="print"/>
          <a:srcRect b="-167"/>
          <a:stretch>
            <a:fillRect/>
          </a:stretch>
        </p:blipFill>
        <p:spPr>
          <a:xfrm>
            <a:off x="9229699" y="3798871"/>
            <a:ext cx="1836737" cy="1836000"/>
          </a:xfrm>
          <a:prstGeom prst="ellipse">
            <a:avLst/>
          </a:prstGeom>
        </p:spPr>
      </p:pic>
      <p:pic>
        <p:nvPicPr>
          <p:cNvPr id="60" name="图片占位符 48"/>
          <p:cNvPicPr>
            <a:picLocks noChangeAspect="1"/>
          </p:cNvPicPr>
          <p:nvPr/>
        </p:nvPicPr>
        <p:blipFill rotWithShape="1">
          <a:blip r:embed="rId4" cstate="print"/>
          <a:srcRect b="-95"/>
          <a:stretch>
            <a:fillRect/>
          </a:stretch>
        </p:blipFill>
        <p:spPr>
          <a:xfrm>
            <a:off x="6823959" y="3799607"/>
            <a:ext cx="1836737" cy="1824405"/>
          </a:xfrm>
          <a:prstGeom prst="ellipse">
            <a:avLst/>
          </a:prstGeom>
        </p:spPr>
      </p:pic>
      <p:pic>
        <p:nvPicPr>
          <p:cNvPr id="2" name="Picture 2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774333" y="1107333"/>
            <a:ext cx="4643335" cy="4643335"/>
            <a:chOff x="4589895" y="1922895"/>
            <a:chExt cx="3012210" cy="3012210"/>
          </a:xfrm>
        </p:grpSpPr>
        <p:sp>
          <p:nvSpPr>
            <p:cNvPr id="18" name="弧形 17"/>
            <p:cNvSpPr/>
            <p:nvPr/>
          </p:nvSpPr>
          <p:spPr>
            <a:xfrm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890000" y="2223000"/>
              <a:ext cx="2412000" cy="2412000"/>
            </a:xfrm>
            <a:prstGeom prst="ellipse">
              <a:avLst/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弧形 19"/>
            <p:cNvSpPr/>
            <p:nvPr/>
          </p:nvSpPr>
          <p:spPr>
            <a:xfrm rot="11015065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弧形 20"/>
            <p:cNvSpPr/>
            <p:nvPr/>
          </p:nvSpPr>
          <p:spPr>
            <a:xfrm rot="15483167">
              <a:off x="4742992" y="2075992"/>
              <a:ext cx="2706017" cy="2706017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/>
            <p:nvPr/>
          </p:nvSpPr>
          <p:spPr>
            <a:xfrm rot="15483167">
              <a:off x="4622994" y="1955994"/>
              <a:ext cx="2946013" cy="2946013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弧形 22"/>
            <p:cNvSpPr/>
            <p:nvPr/>
          </p:nvSpPr>
          <p:spPr>
            <a:xfrm rot="4184055">
              <a:off x="4589895" y="1922895"/>
              <a:ext cx="3012210" cy="3012210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50000"/>
                </a:srgb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178629" y="2822870"/>
            <a:ext cx="5834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C7887"/>
                </a:solidFill>
                <a:latin typeface="+mn-ea"/>
                <a:cs typeface="+mn-ea"/>
                <a:sym typeface="+mn-lt"/>
              </a:rPr>
              <a:t>项目解决方案</a:t>
            </a:r>
            <a:endParaRPr lang="en-US" altLang="zh-CN" sz="1400" dirty="0">
              <a:solidFill>
                <a:srgbClr val="1C7887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54172" y="1833289"/>
            <a:ext cx="1683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1C7887"/>
                </a:solidFill>
                <a:latin typeface="Arual" pitchFamily="2" charset="0"/>
                <a:ea typeface="Arual" pitchFamily="2" charset="0"/>
              </a:rPr>
              <a:t>02</a:t>
            </a:r>
            <a:endParaRPr lang="zh-CN" altLang="en-US" sz="6000" b="1" dirty="0">
              <a:solidFill>
                <a:srgbClr val="1C7887"/>
              </a:solidFill>
              <a:latin typeface="Arual" pitchFamily="2" charset="0"/>
              <a:ea typeface="Arual" pitchFamily="2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33179" y="2777066"/>
            <a:ext cx="525643" cy="0"/>
          </a:xfrm>
          <a:prstGeom prst="line">
            <a:avLst/>
          </a:prstGeom>
          <a:ln w="19050">
            <a:solidFill>
              <a:srgbClr val="1C78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-1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9204000" y="3384897"/>
            <a:ext cx="2988000" cy="0"/>
          </a:xfrm>
          <a:prstGeom prst="line">
            <a:avLst/>
          </a:prstGeom>
          <a:ln w="19050">
            <a:solidFill>
              <a:srgbClr val="1C7887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27"/>
          <p:cNvSpPr/>
          <p:nvPr/>
        </p:nvSpPr>
        <p:spPr>
          <a:xfrm rot="5400000">
            <a:off x="6000345" y="6024482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/>
          </a:solidFill>
          <a:ln w="6350" cap="flat">
            <a:solidFill>
              <a:srgbClr val="1C7887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8" name="Freeform 127"/>
          <p:cNvSpPr/>
          <p:nvPr/>
        </p:nvSpPr>
        <p:spPr>
          <a:xfrm rot="5400000">
            <a:off x="6000345" y="6171475"/>
            <a:ext cx="191310" cy="3488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6" h="21558" extrusionOk="0">
                <a:moveTo>
                  <a:pt x="21191" y="10463"/>
                </a:moveTo>
                <a:cubicBezTo>
                  <a:pt x="1227" y="169"/>
                  <a:pt x="1227" y="169"/>
                  <a:pt x="1227" y="169"/>
                </a:cubicBezTo>
                <a:cubicBezTo>
                  <a:pt x="900" y="0"/>
                  <a:pt x="900" y="0"/>
                  <a:pt x="573" y="0"/>
                </a:cubicBezTo>
                <a:cubicBezTo>
                  <a:pt x="573" y="0"/>
                  <a:pt x="245" y="0"/>
                  <a:pt x="245" y="169"/>
                </a:cubicBezTo>
                <a:cubicBezTo>
                  <a:pt x="-82" y="337"/>
                  <a:pt x="-82" y="506"/>
                  <a:pt x="245" y="675"/>
                </a:cubicBezTo>
                <a:cubicBezTo>
                  <a:pt x="19882" y="10800"/>
                  <a:pt x="19882" y="10800"/>
                  <a:pt x="19882" y="10800"/>
                </a:cubicBezTo>
                <a:cubicBezTo>
                  <a:pt x="19554" y="10969"/>
                  <a:pt x="19554" y="10969"/>
                  <a:pt x="19554" y="10969"/>
                </a:cubicBezTo>
                <a:cubicBezTo>
                  <a:pt x="245" y="20925"/>
                  <a:pt x="245" y="20925"/>
                  <a:pt x="245" y="20925"/>
                </a:cubicBezTo>
                <a:cubicBezTo>
                  <a:pt x="-82" y="21094"/>
                  <a:pt x="-82" y="21431"/>
                  <a:pt x="245" y="21431"/>
                </a:cubicBezTo>
                <a:cubicBezTo>
                  <a:pt x="245" y="21600"/>
                  <a:pt x="900" y="21600"/>
                  <a:pt x="1227" y="21431"/>
                </a:cubicBezTo>
                <a:cubicBezTo>
                  <a:pt x="21191" y="11137"/>
                  <a:pt x="21191" y="11137"/>
                  <a:pt x="21191" y="11137"/>
                </a:cubicBezTo>
                <a:cubicBezTo>
                  <a:pt x="21518" y="10969"/>
                  <a:pt x="21518" y="10631"/>
                  <a:pt x="21191" y="10463"/>
                </a:cubicBezTo>
                <a:close/>
              </a:path>
            </a:pathLst>
          </a:custGeom>
          <a:solidFill>
            <a:srgbClr val="1C7887">
              <a:alpha val="40000"/>
            </a:srgbClr>
          </a:solidFill>
          <a:ln w="6350" cap="flat">
            <a:solidFill>
              <a:srgbClr val="1C7887">
                <a:alpha val="40000"/>
              </a:srgbClr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0465" y="1039880"/>
            <a:ext cx="606905" cy="606905"/>
            <a:chOff x="457868" y="6063062"/>
            <a:chExt cx="606905" cy="606905"/>
          </a:xfrm>
        </p:grpSpPr>
        <p:sp>
          <p:nvSpPr>
            <p:cNvPr id="25" name="弧形 24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弧形 25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弧形 27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弧形 28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rot="3912631">
            <a:off x="1636460" y="5047023"/>
            <a:ext cx="876413" cy="876413"/>
            <a:chOff x="457868" y="6063062"/>
            <a:chExt cx="606905" cy="606905"/>
          </a:xfrm>
        </p:grpSpPr>
        <p:sp>
          <p:nvSpPr>
            <p:cNvPr id="31" name="弧形 30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弧形 34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 rot="3912631">
            <a:off x="8173429" y="4620895"/>
            <a:ext cx="442745" cy="442745"/>
            <a:chOff x="457868" y="6063062"/>
            <a:chExt cx="606905" cy="606905"/>
          </a:xfrm>
        </p:grpSpPr>
        <p:sp>
          <p:nvSpPr>
            <p:cNvPr id="37" name="弧形 36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弧形 37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弧形 38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弧形 39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弧形 40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 rot="7062595">
            <a:off x="11099324" y="1870198"/>
            <a:ext cx="667218" cy="667218"/>
            <a:chOff x="457868" y="6063062"/>
            <a:chExt cx="606905" cy="606905"/>
          </a:xfrm>
        </p:grpSpPr>
        <p:sp>
          <p:nvSpPr>
            <p:cNvPr id="43" name="弧形 42"/>
            <p:cNvSpPr/>
            <p:nvPr/>
          </p:nvSpPr>
          <p:spPr>
            <a:xfrm>
              <a:off x="553041" y="6158235"/>
              <a:ext cx="416558" cy="416558"/>
            </a:xfrm>
            <a:prstGeom prst="arc">
              <a:avLst>
                <a:gd name="adj1" fmla="val 16200000"/>
                <a:gd name="adj2" fmla="val 2903490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/>
            <p:cNvSpPr/>
            <p:nvPr/>
          </p:nvSpPr>
          <p:spPr>
            <a:xfrm rot="11015065">
              <a:off x="553041" y="6158235"/>
              <a:ext cx="416558" cy="416558"/>
            </a:xfrm>
            <a:prstGeom prst="arc">
              <a:avLst>
                <a:gd name="adj1" fmla="val 16200000"/>
                <a:gd name="adj2" fmla="val 1878853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弧形 44"/>
            <p:cNvSpPr/>
            <p:nvPr/>
          </p:nvSpPr>
          <p:spPr>
            <a:xfrm rot="15483167">
              <a:off x="553041" y="6158235"/>
              <a:ext cx="416558" cy="416558"/>
            </a:xfrm>
            <a:prstGeom prst="arc">
              <a:avLst>
                <a:gd name="adj1" fmla="val 16200000"/>
                <a:gd name="adj2" fmla="val 17628366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45"/>
            <p:cNvSpPr/>
            <p:nvPr/>
          </p:nvSpPr>
          <p:spPr>
            <a:xfrm rot="15483167">
              <a:off x="464536" y="6069730"/>
              <a:ext cx="593569" cy="593569"/>
            </a:xfrm>
            <a:prstGeom prst="arc">
              <a:avLst>
                <a:gd name="adj1" fmla="val 11132952"/>
                <a:gd name="adj2" fmla="val 1496817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弧形 46"/>
            <p:cNvSpPr/>
            <p:nvPr/>
          </p:nvSpPr>
          <p:spPr>
            <a:xfrm rot="4184055">
              <a:off x="457868" y="6063062"/>
              <a:ext cx="606905" cy="606905"/>
            </a:xfrm>
            <a:prstGeom prst="arc">
              <a:avLst>
                <a:gd name="adj1" fmla="val 15000775"/>
                <a:gd name="adj2" fmla="val 21079608"/>
              </a:avLst>
            </a:prstGeom>
            <a:ln w="19050">
              <a:solidFill>
                <a:srgbClr val="46C8DE">
                  <a:alpha val="20000"/>
                </a:srgb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5475050" y="3118016"/>
            <a:ext cx="1241900" cy="1241900"/>
            <a:chOff x="18343775" y="10603820"/>
            <a:chExt cx="610643" cy="570034"/>
          </a:xfrm>
          <a:solidFill>
            <a:srgbClr val="2C5364"/>
          </a:solidFill>
        </p:grpSpPr>
        <p:sp>
          <p:nvSpPr>
            <p:cNvPr id="23" name="Freeform 48"/>
            <p:cNvSpPr/>
            <p:nvPr/>
          </p:nvSpPr>
          <p:spPr>
            <a:xfrm>
              <a:off x="18343775" y="10603820"/>
              <a:ext cx="610643" cy="570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75" y="13163"/>
                  </a:moveTo>
                  <a:cubicBezTo>
                    <a:pt x="19575" y="12994"/>
                    <a:pt x="19575" y="12994"/>
                    <a:pt x="19575" y="12994"/>
                  </a:cubicBezTo>
                  <a:cubicBezTo>
                    <a:pt x="21600" y="12994"/>
                    <a:pt x="21600" y="12994"/>
                    <a:pt x="21600" y="12994"/>
                  </a:cubicBezTo>
                  <a:cubicBezTo>
                    <a:pt x="21600" y="8438"/>
                    <a:pt x="21600" y="8438"/>
                    <a:pt x="21600" y="8438"/>
                  </a:cubicBezTo>
                  <a:cubicBezTo>
                    <a:pt x="19575" y="8438"/>
                    <a:pt x="19575" y="8438"/>
                    <a:pt x="19575" y="8438"/>
                  </a:cubicBezTo>
                  <a:cubicBezTo>
                    <a:pt x="19575" y="8269"/>
                    <a:pt x="19575" y="8269"/>
                    <a:pt x="19575" y="8269"/>
                  </a:cubicBezTo>
                  <a:cubicBezTo>
                    <a:pt x="19406" y="7594"/>
                    <a:pt x="19069" y="6919"/>
                    <a:pt x="18731" y="6244"/>
                  </a:cubicBezTo>
                  <a:cubicBezTo>
                    <a:pt x="18731" y="6075"/>
                    <a:pt x="18731" y="6075"/>
                    <a:pt x="18731" y="6075"/>
                  </a:cubicBezTo>
                  <a:cubicBezTo>
                    <a:pt x="20081" y="4725"/>
                    <a:pt x="20081" y="4725"/>
                    <a:pt x="20081" y="4725"/>
                  </a:cubicBezTo>
                  <a:cubicBezTo>
                    <a:pt x="16875" y="1519"/>
                    <a:pt x="16875" y="1519"/>
                    <a:pt x="16875" y="1519"/>
                  </a:cubicBezTo>
                  <a:cubicBezTo>
                    <a:pt x="15525" y="2869"/>
                    <a:pt x="15525" y="2869"/>
                    <a:pt x="15525" y="2869"/>
                  </a:cubicBezTo>
                  <a:cubicBezTo>
                    <a:pt x="15356" y="2700"/>
                    <a:pt x="15356" y="2700"/>
                    <a:pt x="15356" y="2700"/>
                  </a:cubicBezTo>
                  <a:cubicBezTo>
                    <a:pt x="14681" y="2362"/>
                    <a:pt x="14006" y="2194"/>
                    <a:pt x="13162" y="1856"/>
                  </a:cubicBezTo>
                  <a:cubicBezTo>
                    <a:pt x="12994" y="1856"/>
                    <a:pt x="12994" y="1856"/>
                    <a:pt x="12994" y="1856"/>
                  </a:cubicBezTo>
                  <a:cubicBezTo>
                    <a:pt x="12994" y="0"/>
                    <a:pt x="12994" y="0"/>
                    <a:pt x="12994" y="0"/>
                  </a:cubicBezTo>
                  <a:cubicBezTo>
                    <a:pt x="8606" y="0"/>
                    <a:pt x="8606" y="0"/>
                    <a:pt x="8606" y="0"/>
                  </a:cubicBezTo>
                  <a:cubicBezTo>
                    <a:pt x="8606" y="1856"/>
                    <a:pt x="8606" y="1856"/>
                    <a:pt x="8606" y="1856"/>
                  </a:cubicBezTo>
                  <a:cubicBezTo>
                    <a:pt x="8437" y="1856"/>
                    <a:pt x="8437" y="1856"/>
                    <a:pt x="8437" y="1856"/>
                  </a:cubicBezTo>
                  <a:cubicBezTo>
                    <a:pt x="7594" y="2194"/>
                    <a:pt x="6919" y="2362"/>
                    <a:pt x="6244" y="2700"/>
                  </a:cubicBezTo>
                  <a:cubicBezTo>
                    <a:pt x="6075" y="2869"/>
                    <a:pt x="6075" y="2869"/>
                    <a:pt x="6075" y="2869"/>
                  </a:cubicBezTo>
                  <a:cubicBezTo>
                    <a:pt x="4725" y="1519"/>
                    <a:pt x="4725" y="1519"/>
                    <a:pt x="4725" y="1519"/>
                  </a:cubicBezTo>
                  <a:cubicBezTo>
                    <a:pt x="1519" y="4725"/>
                    <a:pt x="1519" y="4725"/>
                    <a:pt x="1519" y="4725"/>
                  </a:cubicBezTo>
                  <a:cubicBezTo>
                    <a:pt x="2869" y="6075"/>
                    <a:pt x="2869" y="6075"/>
                    <a:pt x="2869" y="6075"/>
                  </a:cubicBezTo>
                  <a:cubicBezTo>
                    <a:pt x="2869" y="6244"/>
                    <a:pt x="2869" y="6244"/>
                    <a:pt x="2869" y="6244"/>
                  </a:cubicBezTo>
                  <a:cubicBezTo>
                    <a:pt x="2531" y="6919"/>
                    <a:pt x="2194" y="7594"/>
                    <a:pt x="2025" y="8269"/>
                  </a:cubicBezTo>
                  <a:cubicBezTo>
                    <a:pt x="1856" y="8438"/>
                    <a:pt x="1856" y="8438"/>
                    <a:pt x="1856" y="8438"/>
                  </a:cubicBezTo>
                  <a:cubicBezTo>
                    <a:pt x="0" y="8438"/>
                    <a:pt x="0" y="8438"/>
                    <a:pt x="0" y="8438"/>
                  </a:cubicBezTo>
                  <a:cubicBezTo>
                    <a:pt x="0" y="12994"/>
                    <a:pt x="0" y="12994"/>
                    <a:pt x="0" y="12994"/>
                  </a:cubicBezTo>
                  <a:cubicBezTo>
                    <a:pt x="1856" y="12994"/>
                    <a:pt x="1856" y="12994"/>
                    <a:pt x="1856" y="12994"/>
                  </a:cubicBezTo>
                  <a:cubicBezTo>
                    <a:pt x="2025" y="13163"/>
                    <a:pt x="2025" y="13163"/>
                    <a:pt x="2025" y="13163"/>
                  </a:cubicBezTo>
                  <a:cubicBezTo>
                    <a:pt x="2194" y="13837"/>
                    <a:pt x="2531" y="14513"/>
                    <a:pt x="2869" y="15188"/>
                  </a:cubicBezTo>
                  <a:cubicBezTo>
                    <a:pt x="2869" y="15356"/>
                    <a:pt x="2869" y="15356"/>
                    <a:pt x="2869" y="15356"/>
                  </a:cubicBezTo>
                  <a:cubicBezTo>
                    <a:pt x="1519" y="16706"/>
                    <a:pt x="1519" y="16706"/>
                    <a:pt x="1519" y="16706"/>
                  </a:cubicBezTo>
                  <a:cubicBezTo>
                    <a:pt x="4725" y="19913"/>
                    <a:pt x="4725" y="19913"/>
                    <a:pt x="4725" y="19913"/>
                  </a:cubicBezTo>
                  <a:cubicBezTo>
                    <a:pt x="6075" y="18563"/>
                    <a:pt x="6075" y="18563"/>
                    <a:pt x="6075" y="18563"/>
                  </a:cubicBezTo>
                  <a:cubicBezTo>
                    <a:pt x="6244" y="18731"/>
                    <a:pt x="6244" y="18731"/>
                    <a:pt x="6244" y="18731"/>
                  </a:cubicBezTo>
                  <a:cubicBezTo>
                    <a:pt x="6919" y="19069"/>
                    <a:pt x="7594" y="19406"/>
                    <a:pt x="8437" y="19575"/>
                  </a:cubicBezTo>
                  <a:cubicBezTo>
                    <a:pt x="8606" y="19575"/>
                    <a:pt x="8606" y="19575"/>
                    <a:pt x="8606" y="19575"/>
                  </a:cubicBezTo>
                  <a:cubicBezTo>
                    <a:pt x="8606" y="21600"/>
                    <a:pt x="8606" y="21600"/>
                    <a:pt x="8606" y="21600"/>
                  </a:cubicBezTo>
                  <a:cubicBezTo>
                    <a:pt x="12994" y="21600"/>
                    <a:pt x="12994" y="21600"/>
                    <a:pt x="12994" y="21600"/>
                  </a:cubicBezTo>
                  <a:cubicBezTo>
                    <a:pt x="12994" y="19575"/>
                    <a:pt x="12994" y="19575"/>
                    <a:pt x="12994" y="19575"/>
                  </a:cubicBezTo>
                  <a:cubicBezTo>
                    <a:pt x="13162" y="19575"/>
                    <a:pt x="13162" y="19575"/>
                    <a:pt x="13162" y="19575"/>
                  </a:cubicBezTo>
                  <a:cubicBezTo>
                    <a:pt x="14006" y="19406"/>
                    <a:pt x="14681" y="19069"/>
                    <a:pt x="15356" y="18731"/>
                  </a:cubicBezTo>
                  <a:cubicBezTo>
                    <a:pt x="15525" y="18563"/>
                    <a:pt x="15525" y="18563"/>
                    <a:pt x="15525" y="18563"/>
                  </a:cubicBezTo>
                  <a:cubicBezTo>
                    <a:pt x="16875" y="19913"/>
                    <a:pt x="16875" y="19913"/>
                    <a:pt x="16875" y="19913"/>
                  </a:cubicBezTo>
                  <a:cubicBezTo>
                    <a:pt x="20081" y="16706"/>
                    <a:pt x="20081" y="16706"/>
                    <a:pt x="20081" y="16706"/>
                  </a:cubicBezTo>
                  <a:cubicBezTo>
                    <a:pt x="18731" y="15356"/>
                    <a:pt x="18731" y="15356"/>
                    <a:pt x="18731" y="15356"/>
                  </a:cubicBezTo>
                  <a:cubicBezTo>
                    <a:pt x="18731" y="15188"/>
                    <a:pt x="18731" y="15188"/>
                    <a:pt x="18731" y="15188"/>
                  </a:cubicBezTo>
                  <a:cubicBezTo>
                    <a:pt x="19069" y="14513"/>
                    <a:pt x="19406" y="13837"/>
                    <a:pt x="19575" y="13163"/>
                  </a:cubicBezTo>
                  <a:close/>
                  <a:moveTo>
                    <a:pt x="18900" y="16706"/>
                  </a:moveTo>
                  <a:cubicBezTo>
                    <a:pt x="16875" y="18900"/>
                    <a:pt x="16875" y="18900"/>
                    <a:pt x="16875" y="18900"/>
                  </a:cubicBezTo>
                  <a:cubicBezTo>
                    <a:pt x="15525" y="17719"/>
                    <a:pt x="15525" y="17719"/>
                    <a:pt x="15525" y="17719"/>
                  </a:cubicBezTo>
                  <a:cubicBezTo>
                    <a:pt x="14850" y="18056"/>
                    <a:pt x="14850" y="18056"/>
                    <a:pt x="14850" y="18056"/>
                  </a:cubicBezTo>
                  <a:cubicBezTo>
                    <a:pt x="14344" y="18394"/>
                    <a:pt x="13669" y="18563"/>
                    <a:pt x="12994" y="18731"/>
                  </a:cubicBezTo>
                  <a:cubicBezTo>
                    <a:pt x="12319" y="19069"/>
                    <a:pt x="12319" y="19069"/>
                    <a:pt x="12319" y="19069"/>
                  </a:cubicBezTo>
                  <a:cubicBezTo>
                    <a:pt x="12319" y="20756"/>
                    <a:pt x="12319" y="20756"/>
                    <a:pt x="12319" y="20756"/>
                  </a:cubicBezTo>
                  <a:cubicBezTo>
                    <a:pt x="9281" y="20756"/>
                    <a:pt x="9281" y="20756"/>
                    <a:pt x="9281" y="20756"/>
                  </a:cubicBezTo>
                  <a:cubicBezTo>
                    <a:pt x="9281" y="19069"/>
                    <a:pt x="9281" y="19069"/>
                    <a:pt x="9281" y="19069"/>
                  </a:cubicBezTo>
                  <a:cubicBezTo>
                    <a:pt x="8606" y="18731"/>
                    <a:pt x="8606" y="18731"/>
                    <a:pt x="8606" y="18731"/>
                  </a:cubicBezTo>
                  <a:cubicBezTo>
                    <a:pt x="7931" y="18563"/>
                    <a:pt x="7256" y="18394"/>
                    <a:pt x="6750" y="18056"/>
                  </a:cubicBezTo>
                  <a:cubicBezTo>
                    <a:pt x="6075" y="17719"/>
                    <a:pt x="6075" y="17719"/>
                    <a:pt x="6075" y="17719"/>
                  </a:cubicBezTo>
                  <a:cubicBezTo>
                    <a:pt x="4725" y="18900"/>
                    <a:pt x="4725" y="18900"/>
                    <a:pt x="4725" y="18900"/>
                  </a:cubicBezTo>
                  <a:cubicBezTo>
                    <a:pt x="2700" y="16706"/>
                    <a:pt x="2700" y="16706"/>
                    <a:pt x="2700" y="16706"/>
                  </a:cubicBezTo>
                  <a:cubicBezTo>
                    <a:pt x="3881" y="15525"/>
                    <a:pt x="3881" y="15525"/>
                    <a:pt x="3881" y="15525"/>
                  </a:cubicBezTo>
                  <a:cubicBezTo>
                    <a:pt x="3544" y="14850"/>
                    <a:pt x="3544" y="14850"/>
                    <a:pt x="3544" y="14850"/>
                  </a:cubicBezTo>
                  <a:cubicBezTo>
                    <a:pt x="3206" y="14344"/>
                    <a:pt x="2869" y="13669"/>
                    <a:pt x="2700" y="12994"/>
                  </a:cubicBezTo>
                  <a:cubicBezTo>
                    <a:pt x="2531" y="12150"/>
                    <a:pt x="2531" y="12150"/>
                    <a:pt x="2531" y="12150"/>
                  </a:cubicBezTo>
                  <a:cubicBezTo>
                    <a:pt x="844" y="12150"/>
                    <a:pt x="844" y="12150"/>
                    <a:pt x="844" y="12150"/>
                  </a:cubicBezTo>
                  <a:cubicBezTo>
                    <a:pt x="844" y="9281"/>
                    <a:pt x="844" y="9281"/>
                    <a:pt x="844" y="9281"/>
                  </a:cubicBezTo>
                  <a:cubicBezTo>
                    <a:pt x="2531" y="9281"/>
                    <a:pt x="2531" y="9281"/>
                    <a:pt x="2531" y="9281"/>
                  </a:cubicBezTo>
                  <a:cubicBezTo>
                    <a:pt x="2700" y="8438"/>
                    <a:pt x="2700" y="8438"/>
                    <a:pt x="2700" y="8438"/>
                  </a:cubicBezTo>
                  <a:cubicBezTo>
                    <a:pt x="2869" y="7763"/>
                    <a:pt x="3206" y="7256"/>
                    <a:pt x="3544" y="6581"/>
                  </a:cubicBezTo>
                  <a:cubicBezTo>
                    <a:pt x="3881" y="5906"/>
                    <a:pt x="3881" y="5906"/>
                    <a:pt x="3881" y="5906"/>
                  </a:cubicBezTo>
                  <a:cubicBezTo>
                    <a:pt x="2700" y="4725"/>
                    <a:pt x="2700" y="4725"/>
                    <a:pt x="2700" y="4725"/>
                  </a:cubicBezTo>
                  <a:cubicBezTo>
                    <a:pt x="4725" y="2531"/>
                    <a:pt x="4725" y="2531"/>
                    <a:pt x="4725" y="2531"/>
                  </a:cubicBezTo>
                  <a:cubicBezTo>
                    <a:pt x="6075" y="3881"/>
                    <a:pt x="6075" y="3881"/>
                    <a:pt x="6075" y="3881"/>
                  </a:cubicBezTo>
                  <a:cubicBezTo>
                    <a:pt x="6750" y="3375"/>
                    <a:pt x="6750" y="3375"/>
                    <a:pt x="6750" y="3375"/>
                  </a:cubicBezTo>
                  <a:cubicBezTo>
                    <a:pt x="7256" y="3037"/>
                    <a:pt x="7931" y="2869"/>
                    <a:pt x="8606" y="2700"/>
                  </a:cubicBezTo>
                  <a:cubicBezTo>
                    <a:pt x="9281" y="2531"/>
                    <a:pt x="9281" y="2531"/>
                    <a:pt x="9281" y="2531"/>
                  </a:cubicBezTo>
                  <a:cubicBezTo>
                    <a:pt x="9281" y="675"/>
                    <a:pt x="9281" y="675"/>
                    <a:pt x="9281" y="675"/>
                  </a:cubicBezTo>
                  <a:cubicBezTo>
                    <a:pt x="12319" y="675"/>
                    <a:pt x="12319" y="675"/>
                    <a:pt x="12319" y="675"/>
                  </a:cubicBezTo>
                  <a:cubicBezTo>
                    <a:pt x="12319" y="2531"/>
                    <a:pt x="12319" y="2531"/>
                    <a:pt x="12319" y="2531"/>
                  </a:cubicBezTo>
                  <a:cubicBezTo>
                    <a:pt x="12994" y="2700"/>
                    <a:pt x="12994" y="2700"/>
                    <a:pt x="12994" y="2700"/>
                  </a:cubicBezTo>
                  <a:cubicBezTo>
                    <a:pt x="13669" y="2869"/>
                    <a:pt x="14344" y="3037"/>
                    <a:pt x="14850" y="3375"/>
                  </a:cubicBezTo>
                  <a:cubicBezTo>
                    <a:pt x="15525" y="3881"/>
                    <a:pt x="15525" y="3881"/>
                    <a:pt x="15525" y="3881"/>
                  </a:cubicBezTo>
                  <a:cubicBezTo>
                    <a:pt x="16875" y="2531"/>
                    <a:pt x="16875" y="2531"/>
                    <a:pt x="16875" y="2531"/>
                  </a:cubicBezTo>
                  <a:cubicBezTo>
                    <a:pt x="18900" y="4725"/>
                    <a:pt x="18900" y="4725"/>
                    <a:pt x="18900" y="4725"/>
                  </a:cubicBezTo>
                  <a:cubicBezTo>
                    <a:pt x="17719" y="5906"/>
                    <a:pt x="17719" y="5906"/>
                    <a:pt x="17719" y="5906"/>
                  </a:cubicBezTo>
                  <a:cubicBezTo>
                    <a:pt x="18056" y="6581"/>
                    <a:pt x="18056" y="6581"/>
                    <a:pt x="18056" y="6581"/>
                  </a:cubicBezTo>
                  <a:cubicBezTo>
                    <a:pt x="18394" y="7256"/>
                    <a:pt x="18731" y="7763"/>
                    <a:pt x="18900" y="8438"/>
                  </a:cubicBezTo>
                  <a:cubicBezTo>
                    <a:pt x="19069" y="9281"/>
                    <a:pt x="19069" y="9281"/>
                    <a:pt x="19069" y="9281"/>
                  </a:cubicBezTo>
                  <a:cubicBezTo>
                    <a:pt x="20756" y="9281"/>
                    <a:pt x="20756" y="9281"/>
                    <a:pt x="20756" y="9281"/>
                  </a:cubicBezTo>
                  <a:cubicBezTo>
                    <a:pt x="20756" y="12150"/>
                    <a:pt x="20756" y="12150"/>
                    <a:pt x="20756" y="12150"/>
                  </a:cubicBezTo>
                  <a:cubicBezTo>
                    <a:pt x="19069" y="12150"/>
                    <a:pt x="19069" y="12150"/>
                    <a:pt x="19069" y="12150"/>
                  </a:cubicBezTo>
                  <a:cubicBezTo>
                    <a:pt x="18900" y="12994"/>
                    <a:pt x="18900" y="12994"/>
                    <a:pt x="18900" y="12994"/>
                  </a:cubicBezTo>
                  <a:cubicBezTo>
                    <a:pt x="18731" y="13669"/>
                    <a:pt x="18394" y="14344"/>
                    <a:pt x="18056" y="14850"/>
                  </a:cubicBezTo>
                  <a:cubicBezTo>
                    <a:pt x="17719" y="15525"/>
                    <a:pt x="17719" y="15525"/>
                    <a:pt x="17719" y="15525"/>
                  </a:cubicBezTo>
                  <a:lnTo>
                    <a:pt x="18900" y="16706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4" name="Freeform 49"/>
            <p:cNvSpPr/>
            <p:nvPr/>
          </p:nvSpPr>
          <p:spPr>
            <a:xfrm>
              <a:off x="18531820" y="10779360"/>
              <a:ext cx="234552" cy="218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20" y="0"/>
                  </a:moveTo>
                  <a:cubicBezTo>
                    <a:pt x="4849" y="0"/>
                    <a:pt x="0" y="4849"/>
                    <a:pt x="0" y="11020"/>
                  </a:cubicBezTo>
                  <a:cubicBezTo>
                    <a:pt x="0" y="16751"/>
                    <a:pt x="4849" y="21600"/>
                    <a:pt x="11020" y="21600"/>
                  </a:cubicBezTo>
                  <a:cubicBezTo>
                    <a:pt x="16751" y="21600"/>
                    <a:pt x="21600" y="16751"/>
                    <a:pt x="21600" y="11020"/>
                  </a:cubicBezTo>
                  <a:cubicBezTo>
                    <a:pt x="21600" y="4849"/>
                    <a:pt x="16751" y="0"/>
                    <a:pt x="11020" y="0"/>
                  </a:cubicBezTo>
                  <a:close/>
                  <a:moveTo>
                    <a:pt x="17192" y="17192"/>
                  </a:moveTo>
                  <a:cubicBezTo>
                    <a:pt x="15429" y="18955"/>
                    <a:pt x="13224" y="19837"/>
                    <a:pt x="11020" y="19837"/>
                  </a:cubicBezTo>
                  <a:cubicBezTo>
                    <a:pt x="8816" y="19837"/>
                    <a:pt x="6612" y="18955"/>
                    <a:pt x="4849" y="17192"/>
                  </a:cubicBezTo>
                  <a:cubicBezTo>
                    <a:pt x="3086" y="15429"/>
                    <a:pt x="2204" y="13224"/>
                    <a:pt x="2204" y="11020"/>
                  </a:cubicBezTo>
                  <a:cubicBezTo>
                    <a:pt x="2204" y="8376"/>
                    <a:pt x="3086" y="6171"/>
                    <a:pt x="4849" y="4408"/>
                  </a:cubicBezTo>
                  <a:cubicBezTo>
                    <a:pt x="6612" y="3086"/>
                    <a:pt x="8816" y="2204"/>
                    <a:pt x="11020" y="2204"/>
                  </a:cubicBezTo>
                  <a:cubicBezTo>
                    <a:pt x="13224" y="2204"/>
                    <a:pt x="15429" y="3086"/>
                    <a:pt x="17192" y="4408"/>
                  </a:cubicBezTo>
                  <a:cubicBezTo>
                    <a:pt x="18955" y="6171"/>
                    <a:pt x="19837" y="8376"/>
                    <a:pt x="19837" y="11020"/>
                  </a:cubicBezTo>
                  <a:cubicBezTo>
                    <a:pt x="19837" y="13224"/>
                    <a:pt x="18955" y="15429"/>
                    <a:pt x="17192" y="1719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118" name="文本框 117"/>
          <p:cNvSpPr txBox="1"/>
          <p:nvPr/>
        </p:nvSpPr>
        <p:spPr>
          <a:xfrm>
            <a:off x="8021064" y="1930769"/>
            <a:ext cx="367561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用户层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用户层考虑了使用的用户群体，对于本项目而言，用户绝大多数都是各自网站的站点管理员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8021064" y="4687383"/>
            <a:ext cx="36756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技术层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智寻系统采用四大关键技术。使用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Vue3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和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Gin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技术实现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页面前后端的搭建，使用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Python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语言解析用户提供的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日志文件，并使用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Llama2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技术进行模型处理返回响应的结果。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489965" y="1930769"/>
            <a:ext cx="367561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业务层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智寻系统主要实现四大业务，分别对应登录功能、个人信息相关、查看检测历史和解析文件的相关业务，为业务层实现提供方法。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489965" y="4687383"/>
            <a:ext cx="367561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存储层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MySQL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数据库分别构建用户信息存储数据库和用户检测存储数据库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charset="-122"/>
              </a:rPr>
              <a:t>。</a:t>
            </a:r>
            <a:endParaRPr lang="zh-CN" altLang="en-US" sz="140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7245058" y="3467936"/>
            <a:ext cx="576000" cy="576000"/>
            <a:chOff x="7245058" y="3467936"/>
            <a:chExt cx="576000" cy="576000"/>
          </a:xfrm>
        </p:grpSpPr>
        <p:sp>
          <p:nvSpPr>
            <p:cNvPr id="114" name="椭圆 113"/>
            <p:cNvSpPr/>
            <p:nvPr/>
          </p:nvSpPr>
          <p:spPr>
            <a:xfrm flipH="1">
              <a:off x="7245058" y="3467936"/>
              <a:ext cx="576000" cy="576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6" name="Freeform 37"/>
            <p:cNvSpPr/>
            <p:nvPr/>
          </p:nvSpPr>
          <p:spPr>
            <a:xfrm>
              <a:off x="7400056" y="3646065"/>
              <a:ext cx="266004" cy="219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2" y="0"/>
                  </a:moveTo>
                  <a:cubicBezTo>
                    <a:pt x="939" y="0"/>
                    <a:pt x="939" y="0"/>
                    <a:pt x="939" y="0"/>
                  </a:cubicBezTo>
                  <a:cubicBezTo>
                    <a:pt x="20778" y="0"/>
                    <a:pt x="20778" y="0"/>
                    <a:pt x="20778" y="0"/>
                  </a:cubicBezTo>
                  <a:cubicBezTo>
                    <a:pt x="21248" y="0"/>
                    <a:pt x="21600" y="565"/>
                    <a:pt x="21600" y="1129"/>
                  </a:cubicBezTo>
                  <a:cubicBezTo>
                    <a:pt x="21600" y="1129"/>
                    <a:pt x="21600" y="1129"/>
                    <a:pt x="21600" y="1129"/>
                  </a:cubicBezTo>
                  <a:cubicBezTo>
                    <a:pt x="21600" y="18212"/>
                    <a:pt x="21600" y="18212"/>
                    <a:pt x="21600" y="18212"/>
                  </a:cubicBezTo>
                  <a:cubicBezTo>
                    <a:pt x="21600" y="18776"/>
                    <a:pt x="21248" y="19200"/>
                    <a:pt x="20778" y="19200"/>
                  </a:cubicBezTo>
                  <a:cubicBezTo>
                    <a:pt x="20661" y="19200"/>
                    <a:pt x="20661" y="19200"/>
                    <a:pt x="20661" y="19200"/>
                  </a:cubicBezTo>
                  <a:cubicBezTo>
                    <a:pt x="11622" y="19200"/>
                    <a:pt x="11622" y="19200"/>
                    <a:pt x="11622" y="19200"/>
                  </a:cubicBezTo>
                  <a:cubicBezTo>
                    <a:pt x="11622" y="20329"/>
                    <a:pt x="11622" y="20329"/>
                    <a:pt x="11622" y="20329"/>
                  </a:cubicBezTo>
                  <a:cubicBezTo>
                    <a:pt x="11622" y="20471"/>
                    <a:pt x="11622" y="20471"/>
                    <a:pt x="11622" y="20471"/>
                  </a:cubicBezTo>
                  <a:cubicBezTo>
                    <a:pt x="16200" y="20471"/>
                    <a:pt x="16200" y="20471"/>
                    <a:pt x="16200" y="20471"/>
                  </a:cubicBezTo>
                  <a:cubicBezTo>
                    <a:pt x="16552" y="20471"/>
                    <a:pt x="16670" y="20753"/>
                    <a:pt x="16670" y="21035"/>
                  </a:cubicBezTo>
                  <a:cubicBezTo>
                    <a:pt x="16670" y="21318"/>
                    <a:pt x="16552" y="21600"/>
                    <a:pt x="16200" y="21600"/>
                  </a:cubicBezTo>
                  <a:cubicBezTo>
                    <a:pt x="5400" y="21600"/>
                    <a:pt x="5400" y="21600"/>
                    <a:pt x="5400" y="21600"/>
                  </a:cubicBezTo>
                  <a:cubicBezTo>
                    <a:pt x="5165" y="21600"/>
                    <a:pt x="4930" y="21318"/>
                    <a:pt x="4930" y="21035"/>
                  </a:cubicBezTo>
                  <a:cubicBezTo>
                    <a:pt x="4930" y="20753"/>
                    <a:pt x="5165" y="20471"/>
                    <a:pt x="5400" y="20471"/>
                  </a:cubicBezTo>
                  <a:cubicBezTo>
                    <a:pt x="9978" y="20471"/>
                    <a:pt x="9978" y="20471"/>
                    <a:pt x="9978" y="20471"/>
                  </a:cubicBezTo>
                  <a:cubicBezTo>
                    <a:pt x="9978" y="20329"/>
                    <a:pt x="9978" y="20329"/>
                    <a:pt x="9978" y="20329"/>
                  </a:cubicBezTo>
                  <a:cubicBezTo>
                    <a:pt x="9978" y="19200"/>
                    <a:pt x="9978" y="19200"/>
                    <a:pt x="9978" y="19200"/>
                  </a:cubicBezTo>
                  <a:cubicBezTo>
                    <a:pt x="822" y="19200"/>
                    <a:pt x="822" y="19200"/>
                    <a:pt x="822" y="19200"/>
                  </a:cubicBezTo>
                  <a:cubicBezTo>
                    <a:pt x="470" y="19200"/>
                    <a:pt x="0" y="18776"/>
                    <a:pt x="0" y="18212"/>
                  </a:cubicBezTo>
                  <a:cubicBezTo>
                    <a:pt x="0" y="18212"/>
                    <a:pt x="0" y="18212"/>
                    <a:pt x="0" y="18212"/>
                  </a:cubicBezTo>
                  <a:cubicBezTo>
                    <a:pt x="0" y="1129"/>
                    <a:pt x="0" y="1129"/>
                    <a:pt x="0" y="1129"/>
                  </a:cubicBezTo>
                  <a:cubicBezTo>
                    <a:pt x="0" y="565"/>
                    <a:pt x="470" y="0"/>
                    <a:pt x="822" y="0"/>
                  </a:cubicBezTo>
                  <a:close/>
                  <a:moveTo>
                    <a:pt x="18430" y="14400"/>
                  </a:moveTo>
                  <a:cubicBezTo>
                    <a:pt x="18430" y="14400"/>
                    <a:pt x="18430" y="14400"/>
                    <a:pt x="18430" y="14400"/>
                  </a:cubicBezTo>
                  <a:cubicBezTo>
                    <a:pt x="17961" y="14400"/>
                    <a:pt x="17609" y="14965"/>
                    <a:pt x="17609" y="15388"/>
                  </a:cubicBezTo>
                  <a:cubicBezTo>
                    <a:pt x="17609" y="15953"/>
                    <a:pt x="17961" y="16518"/>
                    <a:pt x="18430" y="16518"/>
                  </a:cubicBezTo>
                  <a:cubicBezTo>
                    <a:pt x="18900" y="16518"/>
                    <a:pt x="19252" y="15953"/>
                    <a:pt x="19252" y="15388"/>
                  </a:cubicBezTo>
                  <a:cubicBezTo>
                    <a:pt x="19252" y="14965"/>
                    <a:pt x="18900" y="14400"/>
                    <a:pt x="18430" y="14400"/>
                  </a:cubicBezTo>
                  <a:close/>
                  <a:moveTo>
                    <a:pt x="19957" y="2118"/>
                  </a:moveTo>
                  <a:cubicBezTo>
                    <a:pt x="19957" y="2118"/>
                    <a:pt x="19957" y="2118"/>
                    <a:pt x="19957" y="2118"/>
                  </a:cubicBezTo>
                  <a:cubicBezTo>
                    <a:pt x="1643" y="2118"/>
                    <a:pt x="1643" y="2118"/>
                    <a:pt x="1643" y="2118"/>
                  </a:cubicBezTo>
                  <a:cubicBezTo>
                    <a:pt x="1643" y="7059"/>
                    <a:pt x="1643" y="12141"/>
                    <a:pt x="1643" y="17224"/>
                  </a:cubicBezTo>
                  <a:cubicBezTo>
                    <a:pt x="7748" y="17224"/>
                    <a:pt x="13852" y="17224"/>
                    <a:pt x="19957" y="17224"/>
                  </a:cubicBezTo>
                  <a:cubicBezTo>
                    <a:pt x="19957" y="12141"/>
                    <a:pt x="19957" y="7059"/>
                    <a:pt x="19957" y="211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6741368" y="2361656"/>
            <a:ext cx="576000" cy="576000"/>
            <a:chOff x="6741368" y="2361656"/>
            <a:chExt cx="576000" cy="576000"/>
          </a:xfrm>
        </p:grpSpPr>
        <p:sp>
          <p:nvSpPr>
            <p:cNvPr id="110" name="椭圆 109"/>
            <p:cNvSpPr/>
            <p:nvPr/>
          </p:nvSpPr>
          <p:spPr>
            <a:xfrm flipH="1">
              <a:off x="6741368" y="2361656"/>
              <a:ext cx="576000" cy="576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Freeform 41"/>
            <p:cNvSpPr/>
            <p:nvPr/>
          </p:nvSpPr>
          <p:spPr>
            <a:xfrm>
              <a:off x="6897330" y="2547495"/>
              <a:ext cx="264077" cy="204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9" y="0"/>
                  </a:moveTo>
                  <a:cubicBezTo>
                    <a:pt x="939" y="0"/>
                    <a:pt x="939" y="0"/>
                    <a:pt x="939" y="0"/>
                  </a:cubicBezTo>
                  <a:cubicBezTo>
                    <a:pt x="20778" y="0"/>
                    <a:pt x="20778" y="0"/>
                    <a:pt x="20778" y="0"/>
                  </a:cubicBezTo>
                  <a:cubicBezTo>
                    <a:pt x="21248" y="0"/>
                    <a:pt x="21600" y="453"/>
                    <a:pt x="21600" y="1057"/>
                  </a:cubicBezTo>
                  <a:cubicBezTo>
                    <a:pt x="21600" y="1057"/>
                    <a:pt x="21600" y="1057"/>
                    <a:pt x="21600" y="1057"/>
                  </a:cubicBezTo>
                  <a:cubicBezTo>
                    <a:pt x="21600" y="20543"/>
                    <a:pt x="21600" y="20543"/>
                    <a:pt x="21600" y="20543"/>
                  </a:cubicBezTo>
                  <a:cubicBezTo>
                    <a:pt x="21600" y="21147"/>
                    <a:pt x="21248" y="21600"/>
                    <a:pt x="20778" y="21600"/>
                  </a:cubicBezTo>
                  <a:cubicBezTo>
                    <a:pt x="20778" y="21600"/>
                    <a:pt x="20778" y="21600"/>
                    <a:pt x="20778" y="21600"/>
                  </a:cubicBezTo>
                  <a:cubicBezTo>
                    <a:pt x="939" y="21600"/>
                    <a:pt x="939" y="21600"/>
                    <a:pt x="939" y="21600"/>
                  </a:cubicBezTo>
                  <a:cubicBezTo>
                    <a:pt x="470" y="21600"/>
                    <a:pt x="0" y="21147"/>
                    <a:pt x="0" y="20543"/>
                  </a:cubicBezTo>
                  <a:cubicBezTo>
                    <a:pt x="0" y="20543"/>
                    <a:pt x="0" y="20543"/>
                    <a:pt x="0" y="20543"/>
                  </a:cubicBezTo>
                  <a:cubicBezTo>
                    <a:pt x="0" y="1057"/>
                    <a:pt x="0" y="1057"/>
                    <a:pt x="0" y="1057"/>
                  </a:cubicBezTo>
                  <a:cubicBezTo>
                    <a:pt x="0" y="453"/>
                    <a:pt x="470" y="0"/>
                    <a:pt x="939" y="0"/>
                  </a:cubicBezTo>
                  <a:close/>
                  <a:moveTo>
                    <a:pt x="19957" y="3021"/>
                  </a:moveTo>
                  <a:cubicBezTo>
                    <a:pt x="19957" y="3021"/>
                    <a:pt x="19957" y="3021"/>
                    <a:pt x="19957" y="3021"/>
                  </a:cubicBezTo>
                  <a:cubicBezTo>
                    <a:pt x="11152" y="14350"/>
                    <a:pt x="11152" y="14350"/>
                    <a:pt x="11152" y="14350"/>
                  </a:cubicBezTo>
                  <a:cubicBezTo>
                    <a:pt x="10917" y="14652"/>
                    <a:pt x="10683" y="14652"/>
                    <a:pt x="10448" y="14350"/>
                  </a:cubicBezTo>
                  <a:cubicBezTo>
                    <a:pt x="1761" y="3021"/>
                    <a:pt x="1761" y="3021"/>
                    <a:pt x="1761" y="3021"/>
                  </a:cubicBezTo>
                  <a:cubicBezTo>
                    <a:pt x="1761" y="19485"/>
                    <a:pt x="1761" y="19485"/>
                    <a:pt x="1761" y="19485"/>
                  </a:cubicBezTo>
                  <a:cubicBezTo>
                    <a:pt x="19957" y="19485"/>
                    <a:pt x="19957" y="19485"/>
                    <a:pt x="19957" y="19485"/>
                  </a:cubicBezTo>
                  <a:cubicBezTo>
                    <a:pt x="19957" y="3021"/>
                    <a:pt x="19957" y="3021"/>
                    <a:pt x="19957" y="3021"/>
                  </a:cubicBezTo>
                  <a:close/>
                  <a:moveTo>
                    <a:pt x="19252" y="2115"/>
                  </a:moveTo>
                  <a:cubicBezTo>
                    <a:pt x="19252" y="2115"/>
                    <a:pt x="19252" y="2115"/>
                    <a:pt x="19252" y="2115"/>
                  </a:cubicBezTo>
                  <a:cubicBezTo>
                    <a:pt x="2348" y="2115"/>
                    <a:pt x="2348" y="2115"/>
                    <a:pt x="2348" y="2115"/>
                  </a:cubicBezTo>
                  <a:cubicBezTo>
                    <a:pt x="10800" y="12990"/>
                    <a:pt x="10800" y="12990"/>
                    <a:pt x="10800" y="12990"/>
                  </a:cubicBezTo>
                  <a:cubicBezTo>
                    <a:pt x="19252" y="2115"/>
                    <a:pt x="19252" y="2115"/>
                    <a:pt x="19252" y="211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6741368" y="4571163"/>
            <a:ext cx="576000" cy="576000"/>
            <a:chOff x="6741368" y="4571163"/>
            <a:chExt cx="576000" cy="576000"/>
          </a:xfrm>
        </p:grpSpPr>
        <p:sp>
          <p:nvSpPr>
            <p:cNvPr id="106" name="椭圆 105"/>
            <p:cNvSpPr/>
            <p:nvPr/>
          </p:nvSpPr>
          <p:spPr>
            <a:xfrm flipH="1">
              <a:off x="6741368" y="4571163"/>
              <a:ext cx="576000" cy="576000"/>
            </a:xfrm>
            <a:prstGeom prst="ellipse">
              <a:avLst/>
            </a:prstGeom>
            <a:solidFill>
              <a:srgbClr val="46C8DE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8" name="Freeform 59"/>
            <p:cNvSpPr/>
            <p:nvPr/>
          </p:nvSpPr>
          <p:spPr>
            <a:xfrm>
              <a:off x="6925719" y="4731417"/>
              <a:ext cx="207298" cy="255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9" h="21526" extrusionOk="0">
                  <a:moveTo>
                    <a:pt x="20909" y="4004"/>
                  </a:moveTo>
                  <a:cubicBezTo>
                    <a:pt x="16859" y="4004"/>
                    <a:pt x="16859" y="4004"/>
                    <a:pt x="16859" y="4004"/>
                  </a:cubicBezTo>
                  <a:cubicBezTo>
                    <a:pt x="16859" y="3640"/>
                    <a:pt x="17009" y="3398"/>
                    <a:pt x="17009" y="3155"/>
                  </a:cubicBezTo>
                  <a:cubicBezTo>
                    <a:pt x="17009" y="2306"/>
                    <a:pt x="16559" y="1456"/>
                    <a:pt x="15809" y="849"/>
                  </a:cubicBezTo>
                  <a:cubicBezTo>
                    <a:pt x="15059" y="243"/>
                    <a:pt x="14009" y="0"/>
                    <a:pt x="12959" y="0"/>
                  </a:cubicBezTo>
                  <a:cubicBezTo>
                    <a:pt x="10859" y="0"/>
                    <a:pt x="9059" y="1335"/>
                    <a:pt x="9059" y="3155"/>
                  </a:cubicBezTo>
                  <a:cubicBezTo>
                    <a:pt x="9059" y="3398"/>
                    <a:pt x="9059" y="3762"/>
                    <a:pt x="9209" y="4004"/>
                  </a:cubicBezTo>
                  <a:cubicBezTo>
                    <a:pt x="5009" y="4004"/>
                    <a:pt x="5009" y="4004"/>
                    <a:pt x="5009" y="4004"/>
                  </a:cubicBezTo>
                  <a:cubicBezTo>
                    <a:pt x="4709" y="4004"/>
                    <a:pt x="4409" y="4247"/>
                    <a:pt x="4409" y="4490"/>
                  </a:cubicBezTo>
                  <a:cubicBezTo>
                    <a:pt x="4409" y="7645"/>
                    <a:pt x="4409" y="7645"/>
                    <a:pt x="4409" y="7645"/>
                  </a:cubicBezTo>
                  <a:cubicBezTo>
                    <a:pt x="59" y="15533"/>
                    <a:pt x="59" y="15533"/>
                    <a:pt x="59" y="15533"/>
                  </a:cubicBezTo>
                  <a:cubicBezTo>
                    <a:pt x="59" y="15533"/>
                    <a:pt x="59" y="15533"/>
                    <a:pt x="59" y="15533"/>
                  </a:cubicBezTo>
                  <a:cubicBezTo>
                    <a:pt x="-91" y="15775"/>
                    <a:pt x="59" y="16018"/>
                    <a:pt x="359" y="16139"/>
                  </a:cubicBezTo>
                  <a:cubicBezTo>
                    <a:pt x="14909" y="21479"/>
                    <a:pt x="14909" y="21479"/>
                    <a:pt x="14909" y="21479"/>
                  </a:cubicBezTo>
                  <a:cubicBezTo>
                    <a:pt x="14909" y="21479"/>
                    <a:pt x="14909" y="21479"/>
                    <a:pt x="14909" y="21479"/>
                  </a:cubicBezTo>
                  <a:cubicBezTo>
                    <a:pt x="15209" y="21600"/>
                    <a:pt x="15509" y="21479"/>
                    <a:pt x="15659" y="21236"/>
                  </a:cubicBezTo>
                  <a:cubicBezTo>
                    <a:pt x="18359" y="16382"/>
                    <a:pt x="18359" y="16382"/>
                    <a:pt x="18359" y="16382"/>
                  </a:cubicBezTo>
                  <a:cubicBezTo>
                    <a:pt x="20909" y="16382"/>
                    <a:pt x="20909" y="16382"/>
                    <a:pt x="20909" y="16382"/>
                  </a:cubicBezTo>
                  <a:cubicBezTo>
                    <a:pt x="21209" y="16382"/>
                    <a:pt x="21509" y="16139"/>
                    <a:pt x="21509" y="15897"/>
                  </a:cubicBezTo>
                  <a:cubicBezTo>
                    <a:pt x="21509" y="4490"/>
                    <a:pt x="21509" y="4490"/>
                    <a:pt x="21509" y="4490"/>
                  </a:cubicBezTo>
                  <a:cubicBezTo>
                    <a:pt x="21509" y="4247"/>
                    <a:pt x="21209" y="4004"/>
                    <a:pt x="20909" y="4004"/>
                  </a:cubicBezTo>
                  <a:close/>
                  <a:moveTo>
                    <a:pt x="12959" y="971"/>
                  </a:moveTo>
                  <a:cubicBezTo>
                    <a:pt x="12959" y="971"/>
                    <a:pt x="12959" y="971"/>
                    <a:pt x="12959" y="971"/>
                  </a:cubicBezTo>
                  <a:cubicBezTo>
                    <a:pt x="13709" y="971"/>
                    <a:pt x="14459" y="1213"/>
                    <a:pt x="14909" y="1578"/>
                  </a:cubicBezTo>
                  <a:cubicBezTo>
                    <a:pt x="15359" y="1942"/>
                    <a:pt x="15659" y="2548"/>
                    <a:pt x="15659" y="3155"/>
                  </a:cubicBezTo>
                  <a:cubicBezTo>
                    <a:pt x="15659" y="3762"/>
                    <a:pt x="15359" y="4247"/>
                    <a:pt x="14909" y="4611"/>
                  </a:cubicBezTo>
                  <a:cubicBezTo>
                    <a:pt x="14459" y="5097"/>
                    <a:pt x="13709" y="5339"/>
                    <a:pt x="12959" y="5339"/>
                  </a:cubicBezTo>
                  <a:cubicBezTo>
                    <a:pt x="12209" y="5339"/>
                    <a:pt x="11609" y="5097"/>
                    <a:pt x="11159" y="4611"/>
                  </a:cubicBezTo>
                  <a:cubicBezTo>
                    <a:pt x="11009" y="4490"/>
                    <a:pt x="10859" y="4369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709" y="4247"/>
                    <a:pt x="10709" y="4247"/>
                    <a:pt x="10709" y="4247"/>
                  </a:cubicBezTo>
                  <a:cubicBezTo>
                    <a:pt x="10409" y="3883"/>
                    <a:pt x="10259" y="3519"/>
                    <a:pt x="10259" y="3155"/>
                  </a:cubicBezTo>
                  <a:cubicBezTo>
                    <a:pt x="10259" y="1942"/>
                    <a:pt x="11459" y="971"/>
                    <a:pt x="12959" y="971"/>
                  </a:cubicBezTo>
                  <a:close/>
                  <a:moveTo>
                    <a:pt x="14759" y="20265"/>
                  </a:moveTo>
                  <a:cubicBezTo>
                    <a:pt x="14759" y="20265"/>
                    <a:pt x="14759" y="20265"/>
                    <a:pt x="14759" y="20265"/>
                  </a:cubicBezTo>
                  <a:cubicBezTo>
                    <a:pt x="1559" y="15411"/>
                    <a:pt x="1559" y="15411"/>
                    <a:pt x="1559" y="15411"/>
                  </a:cubicBezTo>
                  <a:cubicBezTo>
                    <a:pt x="4409" y="10193"/>
                    <a:pt x="4409" y="10193"/>
                    <a:pt x="4409" y="10193"/>
                  </a:cubicBezTo>
                  <a:cubicBezTo>
                    <a:pt x="4409" y="15897"/>
                    <a:pt x="4409" y="15897"/>
                    <a:pt x="4409" y="15897"/>
                  </a:cubicBezTo>
                  <a:cubicBezTo>
                    <a:pt x="4409" y="16139"/>
                    <a:pt x="4709" y="16382"/>
                    <a:pt x="5009" y="16382"/>
                  </a:cubicBezTo>
                  <a:cubicBezTo>
                    <a:pt x="17009" y="16382"/>
                    <a:pt x="17009" y="16382"/>
                    <a:pt x="17009" y="16382"/>
                  </a:cubicBezTo>
                  <a:cubicBezTo>
                    <a:pt x="14759" y="20265"/>
                    <a:pt x="14759" y="20265"/>
                    <a:pt x="14759" y="20265"/>
                  </a:cubicBezTo>
                  <a:close/>
                  <a:moveTo>
                    <a:pt x="20309" y="15411"/>
                  </a:moveTo>
                  <a:cubicBezTo>
                    <a:pt x="20309" y="15411"/>
                    <a:pt x="20309" y="15411"/>
                    <a:pt x="20309" y="15411"/>
                  </a:cubicBezTo>
                  <a:cubicBezTo>
                    <a:pt x="5759" y="15411"/>
                    <a:pt x="5759" y="15411"/>
                    <a:pt x="5759" y="15411"/>
                  </a:cubicBezTo>
                  <a:cubicBezTo>
                    <a:pt x="5759" y="4975"/>
                    <a:pt x="5759" y="4975"/>
                    <a:pt x="5759" y="4975"/>
                  </a:cubicBezTo>
                  <a:cubicBezTo>
                    <a:pt x="9809" y="4975"/>
                    <a:pt x="9809" y="4975"/>
                    <a:pt x="9809" y="4975"/>
                  </a:cubicBezTo>
                  <a:cubicBezTo>
                    <a:pt x="9959" y="5097"/>
                    <a:pt x="10109" y="5218"/>
                    <a:pt x="10259" y="5339"/>
                  </a:cubicBezTo>
                  <a:cubicBezTo>
                    <a:pt x="10859" y="5946"/>
                    <a:pt x="11909" y="6310"/>
                    <a:pt x="12959" y="6310"/>
                  </a:cubicBezTo>
                  <a:cubicBezTo>
                    <a:pt x="14009" y="6310"/>
                    <a:pt x="15059" y="5946"/>
                    <a:pt x="15809" y="5339"/>
                  </a:cubicBezTo>
                  <a:cubicBezTo>
                    <a:pt x="15959" y="5218"/>
                    <a:pt x="16109" y="5097"/>
                    <a:pt x="16259" y="4975"/>
                  </a:cubicBezTo>
                  <a:cubicBezTo>
                    <a:pt x="20309" y="4975"/>
                    <a:pt x="20309" y="4975"/>
                    <a:pt x="20309" y="4975"/>
                  </a:cubicBezTo>
                  <a:cubicBezTo>
                    <a:pt x="20309" y="15411"/>
                    <a:pt x="20309" y="15411"/>
                    <a:pt x="20309" y="15411"/>
                  </a:cubicBezTo>
                  <a:close/>
                  <a:moveTo>
                    <a:pt x="9059" y="10193"/>
                  </a:moveTo>
                  <a:cubicBezTo>
                    <a:pt x="9059" y="10193"/>
                    <a:pt x="9059" y="10193"/>
                    <a:pt x="9059" y="10193"/>
                  </a:cubicBezTo>
                  <a:cubicBezTo>
                    <a:pt x="8609" y="9829"/>
                    <a:pt x="8009" y="9829"/>
                    <a:pt x="7559" y="10072"/>
                  </a:cubicBezTo>
                  <a:cubicBezTo>
                    <a:pt x="7109" y="10436"/>
                    <a:pt x="7109" y="11043"/>
                    <a:pt x="7559" y="11285"/>
                  </a:cubicBezTo>
                  <a:cubicBezTo>
                    <a:pt x="10709" y="13834"/>
                    <a:pt x="10709" y="13834"/>
                    <a:pt x="10709" y="13834"/>
                  </a:cubicBezTo>
                  <a:cubicBezTo>
                    <a:pt x="10709" y="13955"/>
                    <a:pt x="10709" y="13955"/>
                    <a:pt x="10709" y="13955"/>
                  </a:cubicBezTo>
                  <a:cubicBezTo>
                    <a:pt x="11159" y="14198"/>
                    <a:pt x="11909" y="14198"/>
                    <a:pt x="12209" y="13955"/>
                  </a:cubicBezTo>
                  <a:cubicBezTo>
                    <a:pt x="18659" y="8737"/>
                    <a:pt x="18659" y="8737"/>
                    <a:pt x="18659" y="8737"/>
                  </a:cubicBezTo>
                  <a:cubicBezTo>
                    <a:pt x="19109" y="8373"/>
                    <a:pt x="19109" y="7888"/>
                    <a:pt x="18659" y="7524"/>
                  </a:cubicBezTo>
                  <a:cubicBezTo>
                    <a:pt x="18209" y="7160"/>
                    <a:pt x="17609" y="7160"/>
                    <a:pt x="17159" y="7524"/>
                  </a:cubicBezTo>
                  <a:cubicBezTo>
                    <a:pt x="11459" y="12135"/>
                    <a:pt x="11459" y="12135"/>
                    <a:pt x="11459" y="12135"/>
                  </a:cubicBezTo>
                  <a:cubicBezTo>
                    <a:pt x="9059" y="10193"/>
                    <a:pt x="9059" y="10193"/>
                    <a:pt x="9059" y="1019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4874634" y="4571163"/>
            <a:ext cx="576000" cy="576000"/>
            <a:chOff x="4874634" y="4571163"/>
            <a:chExt cx="576000" cy="576000"/>
          </a:xfrm>
        </p:grpSpPr>
        <p:sp>
          <p:nvSpPr>
            <p:cNvPr id="97" name="椭圆 96"/>
            <p:cNvSpPr/>
            <p:nvPr/>
          </p:nvSpPr>
          <p:spPr>
            <a:xfrm>
              <a:off x="4874634" y="4571163"/>
              <a:ext cx="576000" cy="576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9" name="Freeform 76"/>
            <p:cNvSpPr/>
            <p:nvPr/>
          </p:nvSpPr>
          <p:spPr>
            <a:xfrm>
              <a:off x="5032540" y="4729427"/>
              <a:ext cx="260188" cy="259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8" h="21070" extrusionOk="0">
                  <a:moveTo>
                    <a:pt x="16216" y="59"/>
                  </a:moveTo>
                  <a:cubicBezTo>
                    <a:pt x="15029" y="59"/>
                    <a:pt x="13842" y="526"/>
                    <a:pt x="12893" y="1226"/>
                  </a:cubicBezTo>
                  <a:cubicBezTo>
                    <a:pt x="11825" y="176"/>
                    <a:pt x="11825" y="176"/>
                    <a:pt x="11825" y="176"/>
                  </a:cubicBezTo>
                  <a:cubicBezTo>
                    <a:pt x="11587" y="-58"/>
                    <a:pt x="11231" y="-58"/>
                    <a:pt x="11113" y="176"/>
                  </a:cubicBezTo>
                  <a:cubicBezTo>
                    <a:pt x="5060" y="6130"/>
                    <a:pt x="5060" y="6130"/>
                    <a:pt x="5060" y="6130"/>
                  </a:cubicBezTo>
                  <a:cubicBezTo>
                    <a:pt x="4941" y="6247"/>
                    <a:pt x="4941" y="6597"/>
                    <a:pt x="5060" y="6831"/>
                  </a:cubicBezTo>
                  <a:cubicBezTo>
                    <a:pt x="5297" y="6947"/>
                    <a:pt x="5653" y="6947"/>
                    <a:pt x="5772" y="6831"/>
                  </a:cubicBezTo>
                  <a:cubicBezTo>
                    <a:pt x="11469" y="1226"/>
                    <a:pt x="11469" y="1226"/>
                    <a:pt x="11469" y="1226"/>
                  </a:cubicBezTo>
                  <a:cubicBezTo>
                    <a:pt x="12181" y="1927"/>
                    <a:pt x="12181" y="1927"/>
                    <a:pt x="12181" y="1927"/>
                  </a:cubicBezTo>
                  <a:cubicBezTo>
                    <a:pt x="2093" y="11851"/>
                    <a:pt x="2093" y="11851"/>
                    <a:pt x="2093" y="11851"/>
                  </a:cubicBezTo>
                  <a:cubicBezTo>
                    <a:pt x="1262" y="12668"/>
                    <a:pt x="787" y="13603"/>
                    <a:pt x="669" y="14653"/>
                  </a:cubicBezTo>
                  <a:cubicBezTo>
                    <a:pt x="550" y="15587"/>
                    <a:pt x="669" y="16521"/>
                    <a:pt x="906" y="17339"/>
                  </a:cubicBezTo>
                  <a:cubicBezTo>
                    <a:pt x="669" y="17572"/>
                    <a:pt x="669" y="17572"/>
                    <a:pt x="669" y="17572"/>
                  </a:cubicBezTo>
                  <a:cubicBezTo>
                    <a:pt x="669" y="17572"/>
                    <a:pt x="669" y="17572"/>
                    <a:pt x="669" y="17572"/>
                  </a:cubicBezTo>
                  <a:cubicBezTo>
                    <a:pt x="669" y="17572"/>
                    <a:pt x="669" y="17572"/>
                    <a:pt x="669" y="17572"/>
                  </a:cubicBezTo>
                  <a:cubicBezTo>
                    <a:pt x="-43" y="18273"/>
                    <a:pt x="-162" y="19090"/>
                    <a:pt x="194" y="19791"/>
                  </a:cubicBezTo>
                  <a:cubicBezTo>
                    <a:pt x="787" y="21075"/>
                    <a:pt x="2449" y="21542"/>
                    <a:pt x="3636" y="20491"/>
                  </a:cubicBezTo>
                  <a:cubicBezTo>
                    <a:pt x="3636" y="20491"/>
                    <a:pt x="3636" y="20491"/>
                    <a:pt x="3636" y="20491"/>
                  </a:cubicBezTo>
                  <a:cubicBezTo>
                    <a:pt x="3873" y="20258"/>
                    <a:pt x="3873" y="20258"/>
                    <a:pt x="3873" y="20258"/>
                  </a:cubicBezTo>
                  <a:cubicBezTo>
                    <a:pt x="4704" y="20491"/>
                    <a:pt x="5653" y="20608"/>
                    <a:pt x="6484" y="20491"/>
                  </a:cubicBezTo>
                  <a:cubicBezTo>
                    <a:pt x="7671" y="20374"/>
                    <a:pt x="8620" y="19907"/>
                    <a:pt x="9451" y="19090"/>
                  </a:cubicBezTo>
                  <a:cubicBezTo>
                    <a:pt x="19895" y="8816"/>
                    <a:pt x="19895" y="8816"/>
                    <a:pt x="19895" y="8816"/>
                  </a:cubicBezTo>
                  <a:cubicBezTo>
                    <a:pt x="20845" y="7881"/>
                    <a:pt x="21438" y="6480"/>
                    <a:pt x="21438" y="5196"/>
                  </a:cubicBezTo>
                  <a:cubicBezTo>
                    <a:pt x="21438" y="2394"/>
                    <a:pt x="19064" y="59"/>
                    <a:pt x="16216" y="59"/>
                  </a:cubicBezTo>
                  <a:close/>
                  <a:moveTo>
                    <a:pt x="6365" y="18857"/>
                  </a:moveTo>
                  <a:cubicBezTo>
                    <a:pt x="6365" y="18857"/>
                    <a:pt x="6365" y="18857"/>
                    <a:pt x="6365" y="18857"/>
                  </a:cubicBezTo>
                  <a:cubicBezTo>
                    <a:pt x="5535" y="18973"/>
                    <a:pt x="4823" y="18857"/>
                    <a:pt x="4111" y="18506"/>
                  </a:cubicBezTo>
                  <a:cubicBezTo>
                    <a:pt x="3754" y="18273"/>
                    <a:pt x="3398" y="18390"/>
                    <a:pt x="3042" y="18623"/>
                  </a:cubicBezTo>
                  <a:cubicBezTo>
                    <a:pt x="2449" y="19324"/>
                    <a:pt x="2449" y="19324"/>
                    <a:pt x="2449" y="19324"/>
                  </a:cubicBezTo>
                  <a:cubicBezTo>
                    <a:pt x="2449" y="19324"/>
                    <a:pt x="2449" y="19324"/>
                    <a:pt x="2449" y="19324"/>
                  </a:cubicBezTo>
                  <a:cubicBezTo>
                    <a:pt x="2093" y="19674"/>
                    <a:pt x="1500" y="19090"/>
                    <a:pt x="1856" y="18740"/>
                  </a:cubicBezTo>
                  <a:cubicBezTo>
                    <a:pt x="1856" y="18740"/>
                    <a:pt x="1856" y="18740"/>
                    <a:pt x="1856" y="18740"/>
                  </a:cubicBezTo>
                  <a:cubicBezTo>
                    <a:pt x="2568" y="18039"/>
                    <a:pt x="2568" y="18039"/>
                    <a:pt x="2568" y="18039"/>
                  </a:cubicBezTo>
                  <a:cubicBezTo>
                    <a:pt x="2805" y="17806"/>
                    <a:pt x="2924" y="17339"/>
                    <a:pt x="2686" y="17105"/>
                  </a:cubicBezTo>
                  <a:cubicBezTo>
                    <a:pt x="2330" y="16405"/>
                    <a:pt x="2212" y="15704"/>
                    <a:pt x="2330" y="15004"/>
                  </a:cubicBezTo>
                  <a:cubicBezTo>
                    <a:pt x="2449" y="14420"/>
                    <a:pt x="2568" y="13836"/>
                    <a:pt x="2924" y="13369"/>
                  </a:cubicBezTo>
                  <a:cubicBezTo>
                    <a:pt x="7908" y="18273"/>
                    <a:pt x="7908" y="18273"/>
                    <a:pt x="7908" y="18273"/>
                  </a:cubicBezTo>
                  <a:cubicBezTo>
                    <a:pt x="7434" y="18623"/>
                    <a:pt x="6840" y="18740"/>
                    <a:pt x="6365" y="18857"/>
                  </a:cubicBezTo>
                  <a:close/>
                  <a:moveTo>
                    <a:pt x="8620" y="17572"/>
                  </a:moveTo>
                  <a:cubicBezTo>
                    <a:pt x="8620" y="17572"/>
                    <a:pt x="8620" y="17572"/>
                    <a:pt x="8620" y="17572"/>
                  </a:cubicBezTo>
                  <a:cubicBezTo>
                    <a:pt x="3636" y="12668"/>
                    <a:pt x="3636" y="12668"/>
                    <a:pt x="3636" y="12668"/>
                  </a:cubicBezTo>
                  <a:cubicBezTo>
                    <a:pt x="10045" y="6364"/>
                    <a:pt x="10045" y="6364"/>
                    <a:pt x="10045" y="6364"/>
                  </a:cubicBezTo>
                  <a:cubicBezTo>
                    <a:pt x="15029" y="11267"/>
                    <a:pt x="15029" y="11267"/>
                    <a:pt x="15029" y="11267"/>
                  </a:cubicBezTo>
                  <a:cubicBezTo>
                    <a:pt x="8620" y="17572"/>
                    <a:pt x="8620" y="17572"/>
                    <a:pt x="8620" y="17572"/>
                  </a:cubicBezTo>
                  <a:close/>
                  <a:moveTo>
                    <a:pt x="15741" y="10567"/>
                  </a:moveTo>
                  <a:cubicBezTo>
                    <a:pt x="15741" y="10567"/>
                    <a:pt x="15741" y="10567"/>
                    <a:pt x="15741" y="10567"/>
                  </a:cubicBezTo>
                  <a:cubicBezTo>
                    <a:pt x="10757" y="5663"/>
                    <a:pt x="10757" y="5663"/>
                    <a:pt x="10757" y="5663"/>
                  </a:cubicBezTo>
                  <a:cubicBezTo>
                    <a:pt x="11943" y="4496"/>
                    <a:pt x="11943" y="4496"/>
                    <a:pt x="11943" y="4496"/>
                  </a:cubicBezTo>
                  <a:cubicBezTo>
                    <a:pt x="16928" y="9399"/>
                    <a:pt x="16928" y="9399"/>
                    <a:pt x="16928" y="9399"/>
                  </a:cubicBezTo>
                  <a:cubicBezTo>
                    <a:pt x="15741" y="10567"/>
                    <a:pt x="15741" y="10567"/>
                    <a:pt x="15741" y="10567"/>
                  </a:cubicBezTo>
                  <a:close/>
                  <a:moveTo>
                    <a:pt x="18708" y="7648"/>
                  </a:moveTo>
                  <a:cubicBezTo>
                    <a:pt x="18708" y="7648"/>
                    <a:pt x="18708" y="7648"/>
                    <a:pt x="18708" y="7648"/>
                  </a:cubicBezTo>
                  <a:cubicBezTo>
                    <a:pt x="17640" y="8699"/>
                    <a:pt x="17640" y="8699"/>
                    <a:pt x="17640" y="8699"/>
                  </a:cubicBezTo>
                  <a:cubicBezTo>
                    <a:pt x="12656" y="3795"/>
                    <a:pt x="12656" y="3795"/>
                    <a:pt x="12656" y="3795"/>
                  </a:cubicBezTo>
                  <a:cubicBezTo>
                    <a:pt x="13724" y="2744"/>
                    <a:pt x="13724" y="2744"/>
                    <a:pt x="13724" y="2744"/>
                  </a:cubicBezTo>
                  <a:cubicBezTo>
                    <a:pt x="13724" y="2744"/>
                    <a:pt x="13724" y="2744"/>
                    <a:pt x="13724" y="2744"/>
                  </a:cubicBezTo>
                  <a:cubicBezTo>
                    <a:pt x="14436" y="2044"/>
                    <a:pt x="15267" y="1810"/>
                    <a:pt x="16216" y="1810"/>
                  </a:cubicBezTo>
                  <a:cubicBezTo>
                    <a:pt x="18115" y="1810"/>
                    <a:pt x="19658" y="3328"/>
                    <a:pt x="19658" y="5196"/>
                  </a:cubicBezTo>
                  <a:cubicBezTo>
                    <a:pt x="19658" y="6130"/>
                    <a:pt x="19420" y="6947"/>
                    <a:pt x="18708" y="764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4370944" y="3467936"/>
            <a:ext cx="576000" cy="576000"/>
            <a:chOff x="4370944" y="3467936"/>
            <a:chExt cx="576000" cy="576000"/>
          </a:xfrm>
        </p:grpSpPr>
        <p:sp>
          <p:nvSpPr>
            <p:cNvPr id="31" name="椭圆 30"/>
            <p:cNvSpPr/>
            <p:nvPr/>
          </p:nvSpPr>
          <p:spPr>
            <a:xfrm>
              <a:off x="4370944" y="3467936"/>
              <a:ext cx="576000" cy="576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0" name="Freeform 61"/>
            <p:cNvSpPr/>
            <p:nvPr/>
          </p:nvSpPr>
          <p:spPr>
            <a:xfrm>
              <a:off x="4525942" y="3635463"/>
              <a:ext cx="266004" cy="240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04" y="9183"/>
                  </a:moveTo>
                  <a:cubicBezTo>
                    <a:pt x="12209" y="9183"/>
                    <a:pt x="12913" y="9571"/>
                    <a:pt x="13500" y="10089"/>
                  </a:cubicBezTo>
                  <a:cubicBezTo>
                    <a:pt x="13970" y="10606"/>
                    <a:pt x="14322" y="11511"/>
                    <a:pt x="14322" y="12287"/>
                  </a:cubicBezTo>
                  <a:cubicBezTo>
                    <a:pt x="14322" y="12546"/>
                    <a:pt x="14322" y="12805"/>
                    <a:pt x="14204" y="13063"/>
                  </a:cubicBezTo>
                  <a:cubicBezTo>
                    <a:pt x="14087" y="13322"/>
                    <a:pt x="14087" y="13581"/>
                    <a:pt x="13970" y="13840"/>
                  </a:cubicBezTo>
                  <a:cubicBezTo>
                    <a:pt x="13735" y="14098"/>
                    <a:pt x="13852" y="14486"/>
                    <a:pt x="14087" y="14616"/>
                  </a:cubicBezTo>
                  <a:cubicBezTo>
                    <a:pt x="14322" y="14745"/>
                    <a:pt x="14674" y="14616"/>
                    <a:pt x="14791" y="14357"/>
                  </a:cubicBezTo>
                  <a:cubicBezTo>
                    <a:pt x="14909" y="14098"/>
                    <a:pt x="15026" y="13710"/>
                    <a:pt x="15143" y="13451"/>
                  </a:cubicBezTo>
                  <a:cubicBezTo>
                    <a:pt x="15261" y="13063"/>
                    <a:pt x="15261" y="12675"/>
                    <a:pt x="15261" y="12287"/>
                  </a:cubicBezTo>
                  <a:cubicBezTo>
                    <a:pt x="15261" y="11123"/>
                    <a:pt x="14909" y="10089"/>
                    <a:pt x="14204" y="9313"/>
                  </a:cubicBezTo>
                  <a:cubicBezTo>
                    <a:pt x="13500" y="8537"/>
                    <a:pt x="12561" y="8149"/>
                    <a:pt x="11504" y="8149"/>
                  </a:cubicBezTo>
                  <a:cubicBezTo>
                    <a:pt x="11152" y="8149"/>
                    <a:pt x="10917" y="8278"/>
                    <a:pt x="10917" y="8666"/>
                  </a:cubicBezTo>
                  <a:cubicBezTo>
                    <a:pt x="10917" y="8925"/>
                    <a:pt x="11152" y="9183"/>
                    <a:pt x="11504" y="9183"/>
                  </a:cubicBezTo>
                  <a:close/>
                  <a:moveTo>
                    <a:pt x="20778" y="19789"/>
                  </a:moveTo>
                  <a:cubicBezTo>
                    <a:pt x="20778" y="19789"/>
                    <a:pt x="20778" y="19789"/>
                    <a:pt x="20778" y="19789"/>
                  </a:cubicBezTo>
                  <a:cubicBezTo>
                    <a:pt x="20191" y="19789"/>
                    <a:pt x="20191" y="19789"/>
                    <a:pt x="20191" y="19789"/>
                  </a:cubicBezTo>
                  <a:cubicBezTo>
                    <a:pt x="20191" y="5562"/>
                    <a:pt x="20191" y="5562"/>
                    <a:pt x="20191" y="5562"/>
                  </a:cubicBezTo>
                  <a:cubicBezTo>
                    <a:pt x="20778" y="5562"/>
                    <a:pt x="20778" y="5562"/>
                    <a:pt x="20778" y="5562"/>
                  </a:cubicBezTo>
                  <a:cubicBezTo>
                    <a:pt x="21248" y="5562"/>
                    <a:pt x="21600" y="5174"/>
                    <a:pt x="21600" y="4656"/>
                  </a:cubicBezTo>
                  <a:cubicBezTo>
                    <a:pt x="21600" y="4139"/>
                    <a:pt x="21248" y="3751"/>
                    <a:pt x="20778" y="3751"/>
                  </a:cubicBezTo>
                  <a:cubicBezTo>
                    <a:pt x="12678" y="3751"/>
                    <a:pt x="12678" y="3751"/>
                    <a:pt x="12678" y="3751"/>
                  </a:cubicBezTo>
                  <a:cubicBezTo>
                    <a:pt x="12796" y="3363"/>
                    <a:pt x="13030" y="2846"/>
                    <a:pt x="13030" y="2457"/>
                  </a:cubicBezTo>
                  <a:cubicBezTo>
                    <a:pt x="13030" y="1811"/>
                    <a:pt x="12678" y="1164"/>
                    <a:pt x="12326" y="776"/>
                  </a:cubicBezTo>
                  <a:cubicBezTo>
                    <a:pt x="11974" y="259"/>
                    <a:pt x="11387" y="0"/>
                    <a:pt x="10800" y="0"/>
                  </a:cubicBezTo>
                  <a:cubicBezTo>
                    <a:pt x="10213" y="0"/>
                    <a:pt x="9626" y="259"/>
                    <a:pt x="9274" y="776"/>
                  </a:cubicBezTo>
                  <a:cubicBezTo>
                    <a:pt x="8922" y="1164"/>
                    <a:pt x="8687" y="1811"/>
                    <a:pt x="8687" y="2457"/>
                  </a:cubicBezTo>
                  <a:cubicBezTo>
                    <a:pt x="8687" y="2846"/>
                    <a:pt x="8804" y="3363"/>
                    <a:pt x="8922" y="3751"/>
                  </a:cubicBezTo>
                  <a:cubicBezTo>
                    <a:pt x="822" y="3751"/>
                    <a:pt x="822" y="3751"/>
                    <a:pt x="822" y="3751"/>
                  </a:cubicBezTo>
                  <a:cubicBezTo>
                    <a:pt x="470" y="3751"/>
                    <a:pt x="0" y="4139"/>
                    <a:pt x="0" y="4656"/>
                  </a:cubicBezTo>
                  <a:cubicBezTo>
                    <a:pt x="0" y="5174"/>
                    <a:pt x="470" y="5562"/>
                    <a:pt x="822" y="5562"/>
                  </a:cubicBezTo>
                  <a:cubicBezTo>
                    <a:pt x="1526" y="5562"/>
                    <a:pt x="1526" y="5562"/>
                    <a:pt x="1526" y="5562"/>
                  </a:cubicBezTo>
                  <a:cubicBezTo>
                    <a:pt x="1526" y="19789"/>
                    <a:pt x="1526" y="19789"/>
                    <a:pt x="1526" y="19789"/>
                  </a:cubicBezTo>
                  <a:cubicBezTo>
                    <a:pt x="822" y="19789"/>
                    <a:pt x="822" y="19789"/>
                    <a:pt x="822" y="19789"/>
                  </a:cubicBezTo>
                  <a:cubicBezTo>
                    <a:pt x="470" y="19789"/>
                    <a:pt x="0" y="20177"/>
                    <a:pt x="0" y="20695"/>
                  </a:cubicBezTo>
                  <a:cubicBezTo>
                    <a:pt x="0" y="21212"/>
                    <a:pt x="470" y="21600"/>
                    <a:pt x="822" y="21600"/>
                  </a:cubicBezTo>
                  <a:cubicBezTo>
                    <a:pt x="20778" y="21600"/>
                    <a:pt x="20778" y="21600"/>
                    <a:pt x="20778" y="21600"/>
                  </a:cubicBezTo>
                  <a:cubicBezTo>
                    <a:pt x="21248" y="21600"/>
                    <a:pt x="21600" y="21212"/>
                    <a:pt x="21600" y="20695"/>
                  </a:cubicBezTo>
                  <a:cubicBezTo>
                    <a:pt x="21600" y="20177"/>
                    <a:pt x="21248" y="19789"/>
                    <a:pt x="20778" y="19789"/>
                  </a:cubicBezTo>
                  <a:close/>
                  <a:moveTo>
                    <a:pt x="9978" y="1552"/>
                  </a:moveTo>
                  <a:cubicBezTo>
                    <a:pt x="9978" y="1552"/>
                    <a:pt x="9978" y="1552"/>
                    <a:pt x="9978" y="1552"/>
                  </a:cubicBezTo>
                  <a:cubicBezTo>
                    <a:pt x="10213" y="1293"/>
                    <a:pt x="10448" y="1164"/>
                    <a:pt x="10800" y="1164"/>
                  </a:cubicBezTo>
                  <a:cubicBezTo>
                    <a:pt x="11152" y="1164"/>
                    <a:pt x="11387" y="1293"/>
                    <a:pt x="11622" y="1552"/>
                  </a:cubicBezTo>
                  <a:cubicBezTo>
                    <a:pt x="11857" y="1681"/>
                    <a:pt x="11974" y="2069"/>
                    <a:pt x="11974" y="2457"/>
                  </a:cubicBezTo>
                  <a:cubicBezTo>
                    <a:pt x="11974" y="2846"/>
                    <a:pt x="11857" y="3104"/>
                    <a:pt x="11622" y="3363"/>
                  </a:cubicBezTo>
                  <a:cubicBezTo>
                    <a:pt x="11387" y="3622"/>
                    <a:pt x="11152" y="3751"/>
                    <a:pt x="10800" y="3751"/>
                  </a:cubicBezTo>
                  <a:cubicBezTo>
                    <a:pt x="10800" y="3751"/>
                    <a:pt x="10800" y="3751"/>
                    <a:pt x="10800" y="3751"/>
                  </a:cubicBezTo>
                  <a:cubicBezTo>
                    <a:pt x="10448" y="3751"/>
                    <a:pt x="10213" y="3622"/>
                    <a:pt x="9978" y="3363"/>
                  </a:cubicBezTo>
                  <a:cubicBezTo>
                    <a:pt x="9743" y="3104"/>
                    <a:pt x="9626" y="2846"/>
                    <a:pt x="9626" y="2457"/>
                  </a:cubicBezTo>
                  <a:cubicBezTo>
                    <a:pt x="9626" y="2069"/>
                    <a:pt x="9743" y="1681"/>
                    <a:pt x="9978" y="1552"/>
                  </a:cubicBezTo>
                  <a:close/>
                  <a:moveTo>
                    <a:pt x="19135" y="19789"/>
                  </a:moveTo>
                  <a:cubicBezTo>
                    <a:pt x="19135" y="19789"/>
                    <a:pt x="19135" y="19789"/>
                    <a:pt x="19135" y="19789"/>
                  </a:cubicBezTo>
                  <a:cubicBezTo>
                    <a:pt x="2465" y="19789"/>
                    <a:pt x="2465" y="19789"/>
                    <a:pt x="2465" y="19789"/>
                  </a:cubicBezTo>
                  <a:cubicBezTo>
                    <a:pt x="2465" y="5562"/>
                    <a:pt x="2465" y="5562"/>
                    <a:pt x="2465" y="5562"/>
                  </a:cubicBezTo>
                  <a:cubicBezTo>
                    <a:pt x="19135" y="5562"/>
                    <a:pt x="19135" y="5562"/>
                    <a:pt x="19135" y="5562"/>
                  </a:cubicBezTo>
                  <a:cubicBezTo>
                    <a:pt x="19135" y="19789"/>
                    <a:pt x="19135" y="19789"/>
                    <a:pt x="19135" y="19789"/>
                  </a:cubicBezTo>
                  <a:close/>
                  <a:moveTo>
                    <a:pt x="10096" y="17202"/>
                  </a:moveTo>
                  <a:cubicBezTo>
                    <a:pt x="10096" y="17202"/>
                    <a:pt x="10096" y="17202"/>
                    <a:pt x="10096" y="17202"/>
                  </a:cubicBezTo>
                  <a:cubicBezTo>
                    <a:pt x="10800" y="17202"/>
                    <a:pt x="11504" y="17073"/>
                    <a:pt x="11974" y="16685"/>
                  </a:cubicBezTo>
                  <a:cubicBezTo>
                    <a:pt x="12091" y="16685"/>
                    <a:pt x="12091" y="16685"/>
                    <a:pt x="12091" y="16685"/>
                  </a:cubicBezTo>
                  <a:cubicBezTo>
                    <a:pt x="12678" y="16297"/>
                    <a:pt x="13148" y="15780"/>
                    <a:pt x="13500" y="15133"/>
                  </a:cubicBezTo>
                  <a:cubicBezTo>
                    <a:pt x="13500" y="15133"/>
                    <a:pt x="13500" y="15133"/>
                    <a:pt x="13500" y="15133"/>
                  </a:cubicBezTo>
                  <a:cubicBezTo>
                    <a:pt x="13617" y="14874"/>
                    <a:pt x="13500" y="14486"/>
                    <a:pt x="13265" y="14357"/>
                  </a:cubicBezTo>
                  <a:cubicBezTo>
                    <a:pt x="10683" y="12675"/>
                    <a:pt x="10683" y="12675"/>
                    <a:pt x="10683" y="12675"/>
                  </a:cubicBezTo>
                  <a:cubicBezTo>
                    <a:pt x="10683" y="9313"/>
                    <a:pt x="10683" y="9313"/>
                    <a:pt x="10683" y="9313"/>
                  </a:cubicBezTo>
                  <a:cubicBezTo>
                    <a:pt x="10683" y="9054"/>
                    <a:pt x="10448" y="8795"/>
                    <a:pt x="10096" y="8795"/>
                  </a:cubicBezTo>
                  <a:cubicBezTo>
                    <a:pt x="9039" y="8795"/>
                    <a:pt x="8100" y="9313"/>
                    <a:pt x="7396" y="10089"/>
                  </a:cubicBezTo>
                  <a:cubicBezTo>
                    <a:pt x="6691" y="10865"/>
                    <a:pt x="6339" y="11899"/>
                    <a:pt x="6339" y="13063"/>
                  </a:cubicBezTo>
                  <a:cubicBezTo>
                    <a:pt x="6339" y="14228"/>
                    <a:pt x="6691" y="15262"/>
                    <a:pt x="7396" y="16038"/>
                  </a:cubicBezTo>
                  <a:cubicBezTo>
                    <a:pt x="8100" y="16814"/>
                    <a:pt x="9039" y="17202"/>
                    <a:pt x="10096" y="17202"/>
                  </a:cubicBezTo>
                  <a:close/>
                  <a:moveTo>
                    <a:pt x="8100" y="10865"/>
                  </a:moveTo>
                  <a:cubicBezTo>
                    <a:pt x="8100" y="10865"/>
                    <a:pt x="8100" y="10865"/>
                    <a:pt x="8100" y="10865"/>
                  </a:cubicBezTo>
                  <a:cubicBezTo>
                    <a:pt x="8570" y="10347"/>
                    <a:pt x="9039" y="10089"/>
                    <a:pt x="9626" y="9959"/>
                  </a:cubicBezTo>
                  <a:cubicBezTo>
                    <a:pt x="9626" y="13063"/>
                    <a:pt x="9626" y="13063"/>
                    <a:pt x="9626" y="13063"/>
                  </a:cubicBezTo>
                  <a:cubicBezTo>
                    <a:pt x="9626" y="13322"/>
                    <a:pt x="9743" y="13451"/>
                    <a:pt x="9978" y="13581"/>
                  </a:cubicBezTo>
                  <a:cubicBezTo>
                    <a:pt x="12326" y="15004"/>
                    <a:pt x="12326" y="15004"/>
                    <a:pt x="12326" y="15004"/>
                  </a:cubicBezTo>
                  <a:cubicBezTo>
                    <a:pt x="12091" y="15262"/>
                    <a:pt x="11857" y="15521"/>
                    <a:pt x="11504" y="15780"/>
                  </a:cubicBezTo>
                  <a:cubicBezTo>
                    <a:pt x="11504" y="15780"/>
                    <a:pt x="11504" y="15780"/>
                    <a:pt x="11504" y="15780"/>
                  </a:cubicBezTo>
                  <a:cubicBezTo>
                    <a:pt x="11152" y="16038"/>
                    <a:pt x="10683" y="16168"/>
                    <a:pt x="10096" y="16168"/>
                  </a:cubicBezTo>
                  <a:cubicBezTo>
                    <a:pt x="9391" y="16168"/>
                    <a:pt x="8687" y="15780"/>
                    <a:pt x="8100" y="15262"/>
                  </a:cubicBezTo>
                  <a:cubicBezTo>
                    <a:pt x="7630" y="14745"/>
                    <a:pt x="7278" y="13840"/>
                    <a:pt x="7278" y="13063"/>
                  </a:cubicBezTo>
                  <a:cubicBezTo>
                    <a:pt x="7278" y="12158"/>
                    <a:pt x="7630" y="11382"/>
                    <a:pt x="8100" y="1086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874634" y="2361656"/>
            <a:ext cx="576000" cy="576000"/>
            <a:chOff x="4874634" y="2361656"/>
            <a:chExt cx="576000" cy="576000"/>
          </a:xfrm>
        </p:grpSpPr>
        <p:sp>
          <p:nvSpPr>
            <p:cNvPr id="69" name="椭圆 68"/>
            <p:cNvSpPr/>
            <p:nvPr/>
          </p:nvSpPr>
          <p:spPr>
            <a:xfrm>
              <a:off x="4874634" y="2361656"/>
              <a:ext cx="576000" cy="576000"/>
            </a:xfrm>
            <a:prstGeom prst="ellipse">
              <a:avLst/>
            </a:prstGeom>
            <a:solidFill>
              <a:srgbClr val="2C5364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Freeform 77"/>
            <p:cNvSpPr/>
            <p:nvPr/>
          </p:nvSpPr>
          <p:spPr>
            <a:xfrm>
              <a:off x="5034451" y="2538821"/>
              <a:ext cx="256367" cy="221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15" y="20478"/>
                  </a:moveTo>
                  <a:cubicBezTo>
                    <a:pt x="1092" y="20478"/>
                    <a:pt x="1092" y="20478"/>
                    <a:pt x="1092" y="20478"/>
                  </a:cubicBezTo>
                  <a:cubicBezTo>
                    <a:pt x="1092" y="561"/>
                    <a:pt x="1092" y="561"/>
                    <a:pt x="1092" y="561"/>
                  </a:cubicBezTo>
                  <a:cubicBezTo>
                    <a:pt x="1092" y="281"/>
                    <a:pt x="849" y="0"/>
                    <a:pt x="607" y="0"/>
                  </a:cubicBezTo>
                  <a:cubicBezTo>
                    <a:pt x="243" y="0"/>
                    <a:pt x="0" y="281"/>
                    <a:pt x="0" y="561"/>
                  </a:cubicBezTo>
                  <a:cubicBezTo>
                    <a:pt x="0" y="21039"/>
                    <a:pt x="0" y="21039"/>
                    <a:pt x="0" y="21039"/>
                  </a:cubicBezTo>
                  <a:cubicBezTo>
                    <a:pt x="0" y="21319"/>
                    <a:pt x="243" y="21600"/>
                    <a:pt x="607" y="21600"/>
                  </a:cubicBezTo>
                  <a:cubicBezTo>
                    <a:pt x="21115" y="21600"/>
                    <a:pt x="21115" y="21600"/>
                    <a:pt x="21115" y="21600"/>
                  </a:cubicBezTo>
                  <a:cubicBezTo>
                    <a:pt x="21357" y="21600"/>
                    <a:pt x="21600" y="21319"/>
                    <a:pt x="21600" y="21039"/>
                  </a:cubicBezTo>
                  <a:cubicBezTo>
                    <a:pt x="21600" y="20758"/>
                    <a:pt x="21357" y="20478"/>
                    <a:pt x="21115" y="20478"/>
                  </a:cubicBezTo>
                  <a:close/>
                  <a:moveTo>
                    <a:pt x="2912" y="16410"/>
                  </a:moveTo>
                  <a:cubicBezTo>
                    <a:pt x="2912" y="16410"/>
                    <a:pt x="2912" y="16410"/>
                    <a:pt x="2912" y="16410"/>
                  </a:cubicBezTo>
                  <a:cubicBezTo>
                    <a:pt x="2912" y="16410"/>
                    <a:pt x="2912" y="16410"/>
                    <a:pt x="2912" y="16410"/>
                  </a:cubicBezTo>
                  <a:cubicBezTo>
                    <a:pt x="3398" y="16831"/>
                    <a:pt x="3883" y="16831"/>
                    <a:pt x="4369" y="16691"/>
                  </a:cubicBezTo>
                  <a:cubicBezTo>
                    <a:pt x="4369" y="16691"/>
                    <a:pt x="4369" y="16691"/>
                    <a:pt x="4369" y="16691"/>
                  </a:cubicBezTo>
                  <a:cubicBezTo>
                    <a:pt x="4854" y="16551"/>
                    <a:pt x="5339" y="16130"/>
                    <a:pt x="5582" y="15709"/>
                  </a:cubicBezTo>
                  <a:cubicBezTo>
                    <a:pt x="5582" y="15709"/>
                    <a:pt x="5582" y="15709"/>
                    <a:pt x="5582" y="15709"/>
                  </a:cubicBezTo>
                  <a:cubicBezTo>
                    <a:pt x="5582" y="15709"/>
                    <a:pt x="5582" y="15709"/>
                    <a:pt x="5582" y="15709"/>
                  </a:cubicBezTo>
                  <a:cubicBezTo>
                    <a:pt x="5825" y="15148"/>
                    <a:pt x="5946" y="14447"/>
                    <a:pt x="5825" y="13886"/>
                  </a:cubicBezTo>
                  <a:cubicBezTo>
                    <a:pt x="5703" y="13745"/>
                    <a:pt x="5703" y="13745"/>
                    <a:pt x="5703" y="13745"/>
                  </a:cubicBezTo>
                  <a:cubicBezTo>
                    <a:pt x="8980" y="9958"/>
                    <a:pt x="8980" y="9958"/>
                    <a:pt x="8980" y="9958"/>
                  </a:cubicBezTo>
                  <a:cubicBezTo>
                    <a:pt x="9465" y="10099"/>
                    <a:pt x="9829" y="10099"/>
                    <a:pt x="10193" y="10099"/>
                  </a:cubicBezTo>
                  <a:cubicBezTo>
                    <a:pt x="10315" y="9958"/>
                    <a:pt x="10315" y="9958"/>
                    <a:pt x="10315" y="9958"/>
                  </a:cubicBezTo>
                  <a:cubicBezTo>
                    <a:pt x="11528" y="11361"/>
                    <a:pt x="11528" y="11361"/>
                    <a:pt x="11528" y="11361"/>
                  </a:cubicBezTo>
                  <a:cubicBezTo>
                    <a:pt x="11407" y="11782"/>
                    <a:pt x="11407" y="12343"/>
                    <a:pt x="11528" y="12764"/>
                  </a:cubicBezTo>
                  <a:cubicBezTo>
                    <a:pt x="11649" y="13325"/>
                    <a:pt x="11892" y="13745"/>
                    <a:pt x="12378" y="14166"/>
                  </a:cubicBezTo>
                  <a:cubicBezTo>
                    <a:pt x="12863" y="14447"/>
                    <a:pt x="13348" y="14447"/>
                    <a:pt x="13834" y="14306"/>
                  </a:cubicBezTo>
                  <a:cubicBezTo>
                    <a:pt x="13955" y="14306"/>
                    <a:pt x="13955" y="14306"/>
                    <a:pt x="13955" y="14306"/>
                  </a:cubicBezTo>
                  <a:cubicBezTo>
                    <a:pt x="14440" y="14166"/>
                    <a:pt x="14804" y="13886"/>
                    <a:pt x="15047" y="13325"/>
                  </a:cubicBezTo>
                  <a:cubicBezTo>
                    <a:pt x="15411" y="12764"/>
                    <a:pt x="15411" y="12062"/>
                    <a:pt x="15290" y="11501"/>
                  </a:cubicBezTo>
                  <a:cubicBezTo>
                    <a:pt x="15290" y="11361"/>
                    <a:pt x="15290" y="11361"/>
                    <a:pt x="15290" y="11361"/>
                  </a:cubicBezTo>
                  <a:cubicBezTo>
                    <a:pt x="18202" y="7995"/>
                    <a:pt x="18202" y="7995"/>
                    <a:pt x="18202" y="7995"/>
                  </a:cubicBezTo>
                  <a:cubicBezTo>
                    <a:pt x="18566" y="8135"/>
                    <a:pt x="18930" y="8275"/>
                    <a:pt x="19294" y="8135"/>
                  </a:cubicBezTo>
                  <a:cubicBezTo>
                    <a:pt x="19780" y="7995"/>
                    <a:pt x="20265" y="7574"/>
                    <a:pt x="20508" y="7013"/>
                  </a:cubicBezTo>
                  <a:cubicBezTo>
                    <a:pt x="20508" y="7013"/>
                    <a:pt x="20508" y="7013"/>
                    <a:pt x="20508" y="7013"/>
                  </a:cubicBezTo>
                  <a:cubicBezTo>
                    <a:pt x="20751" y="6452"/>
                    <a:pt x="20872" y="5891"/>
                    <a:pt x="20629" y="5330"/>
                  </a:cubicBezTo>
                  <a:cubicBezTo>
                    <a:pt x="20508" y="4769"/>
                    <a:pt x="20265" y="4208"/>
                    <a:pt x="19780" y="3927"/>
                  </a:cubicBezTo>
                  <a:cubicBezTo>
                    <a:pt x="19780" y="3927"/>
                    <a:pt x="19780" y="3927"/>
                    <a:pt x="19780" y="3927"/>
                  </a:cubicBezTo>
                  <a:cubicBezTo>
                    <a:pt x="19294" y="3647"/>
                    <a:pt x="18809" y="3647"/>
                    <a:pt x="18324" y="3787"/>
                  </a:cubicBezTo>
                  <a:cubicBezTo>
                    <a:pt x="17838" y="3927"/>
                    <a:pt x="17353" y="4208"/>
                    <a:pt x="17110" y="4769"/>
                  </a:cubicBezTo>
                  <a:cubicBezTo>
                    <a:pt x="17110" y="4769"/>
                    <a:pt x="17110" y="4769"/>
                    <a:pt x="17110" y="4769"/>
                  </a:cubicBezTo>
                  <a:cubicBezTo>
                    <a:pt x="16867" y="5330"/>
                    <a:pt x="16746" y="5891"/>
                    <a:pt x="16867" y="6452"/>
                  </a:cubicBezTo>
                  <a:cubicBezTo>
                    <a:pt x="16989" y="6592"/>
                    <a:pt x="16989" y="6592"/>
                    <a:pt x="16989" y="6592"/>
                  </a:cubicBezTo>
                  <a:cubicBezTo>
                    <a:pt x="14076" y="9958"/>
                    <a:pt x="14076" y="9958"/>
                    <a:pt x="14076" y="9958"/>
                  </a:cubicBezTo>
                  <a:cubicBezTo>
                    <a:pt x="13712" y="9818"/>
                    <a:pt x="13227" y="9818"/>
                    <a:pt x="12863" y="9958"/>
                  </a:cubicBezTo>
                  <a:cubicBezTo>
                    <a:pt x="12863" y="9958"/>
                    <a:pt x="12863" y="9958"/>
                    <a:pt x="12863" y="9958"/>
                  </a:cubicBezTo>
                  <a:cubicBezTo>
                    <a:pt x="12742" y="9958"/>
                    <a:pt x="12742" y="9958"/>
                    <a:pt x="12742" y="9958"/>
                  </a:cubicBezTo>
                  <a:cubicBezTo>
                    <a:pt x="11528" y="8556"/>
                    <a:pt x="11528" y="8556"/>
                    <a:pt x="11528" y="8556"/>
                  </a:cubicBezTo>
                  <a:cubicBezTo>
                    <a:pt x="11649" y="8135"/>
                    <a:pt x="11649" y="7714"/>
                    <a:pt x="11528" y="7294"/>
                  </a:cubicBezTo>
                  <a:cubicBezTo>
                    <a:pt x="11407" y="6732"/>
                    <a:pt x="11164" y="6171"/>
                    <a:pt x="10679" y="5891"/>
                  </a:cubicBezTo>
                  <a:cubicBezTo>
                    <a:pt x="10193" y="5610"/>
                    <a:pt x="9587" y="5470"/>
                    <a:pt x="9222" y="5610"/>
                  </a:cubicBezTo>
                  <a:cubicBezTo>
                    <a:pt x="8737" y="5751"/>
                    <a:pt x="8252" y="6171"/>
                    <a:pt x="8009" y="6732"/>
                  </a:cubicBezTo>
                  <a:cubicBezTo>
                    <a:pt x="8009" y="6732"/>
                    <a:pt x="8009" y="6732"/>
                    <a:pt x="8009" y="6732"/>
                  </a:cubicBezTo>
                  <a:cubicBezTo>
                    <a:pt x="7645" y="7294"/>
                    <a:pt x="7645" y="7855"/>
                    <a:pt x="7766" y="8416"/>
                  </a:cubicBezTo>
                  <a:cubicBezTo>
                    <a:pt x="7766" y="8556"/>
                    <a:pt x="7766" y="8556"/>
                    <a:pt x="7766" y="8556"/>
                  </a:cubicBezTo>
                  <a:cubicBezTo>
                    <a:pt x="4490" y="12343"/>
                    <a:pt x="4490" y="12343"/>
                    <a:pt x="4490" y="12343"/>
                  </a:cubicBezTo>
                  <a:cubicBezTo>
                    <a:pt x="4126" y="12203"/>
                    <a:pt x="3762" y="12203"/>
                    <a:pt x="3398" y="12343"/>
                  </a:cubicBezTo>
                  <a:cubicBezTo>
                    <a:pt x="3398" y="12343"/>
                    <a:pt x="3398" y="12343"/>
                    <a:pt x="3398" y="12343"/>
                  </a:cubicBezTo>
                  <a:cubicBezTo>
                    <a:pt x="2912" y="12483"/>
                    <a:pt x="2427" y="12904"/>
                    <a:pt x="2184" y="13325"/>
                  </a:cubicBezTo>
                  <a:cubicBezTo>
                    <a:pt x="1942" y="13886"/>
                    <a:pt x="1942" y="14587"/>
                    <a:pt x="2063" y="15148"/>
                  </a:cubicBezTo>
                  <a:cubicBezTo>
                    <a:pt x="2184" y="15709"/>
                    <a:pt x="2427" y="16130"/>
                    <a:pt x="2912" y="16410"/>
                  </a:cubicBezTo>
                  <a:close/>
                  <a:moveTo>
                    <a:pt x="17838" y="6171"/>
                  </a:moveTo>
                  <a:cubicBezTo>
                    <a:pt x="17838" y="6171"/>
                    <a:pt x="17838" y="6171"/>
                    <a:pt x="17838" y="6171"/>
                  </a:cubicBezTo>
                  <a:cubicBezTo>
                    <a:pt x="17838" y="5891"/>
                    <a:pt x="17838" y="5610"/>
                    <a:pt x="17960" y="5470"/>
                  </a:cubicBezTo>
                  <a:cubicBezTo>
                    <a:pt x="17960" y="5330"/>
                    <a:pt x="17960" y="5330"/>
                    <a:pt x="17960" y="5330"/>
                  </a:cubicBezTo>
                  <a:cubicBezTo>
                    <a:pt x="18081" y="5049"/>
                    <a:pt x="18324" y="4909"/>
                    <a:pt x="18566" y="4909"/>
                  </a:cubicBezTo>
                  <a:cubicBezTo>
                    <a:pt x="18809" y="4769"/>
                    <a:pt x="19052" y="4769"/>
                    <a:pt x="19173" y="4909"/>
                  </a:cubicBezTo>
                  <a:cubicBezTo>
                    <a:pt x="19294" y="5049"/>
                    <a:pt x="19294" y="5049"/>
                    <a:pt x="19294" y="5049"/>
                  </a:cubicBezTo>
                  <a:cubicBezTo>
                    <a:pt x="19537" y="5190"/>
                    <a:pt x="19658" y="5330"/>
                    <a:pt x="19658" y="5610"/>
                  </a:cubicBezTo>
                  <a:cubicBezTo>
                    <a:pt x="19780" y="5891"/>
                    <a:pt x="19780" y="6171"/>
                    <a:pt x="19658" y="6452"/>
                  </a:cubicBezTo>
                  <a:cubicBezTo>
                    <a:pt x="19537" y="6452"/>
                    <a:pt x="19537" y="6452"/>
                    <a:pt x="19537" y="6452"/>
                  </a:cubicBezTo>
                  <a:cubicBezTo>
                    <a:pt x="19416" y="6732"/>
                    <a:pt x="19294" y="6873"/>
                    <a:pt x="19052" y="7013"/>
                  </a:cubicBezTo>
                  <a:cubicBezTo>
                    <a:pt x="18809" y="7013"/>
                    <a:pt x="18566" y="7013"/>
                    <a:pt x="18324" y="6873"/>
                  </a:cubicBezTo>
                  <a:cubicBezTo>
                    <a:pt x="18324" y="6873"/>
                    <a:pt x="18324" y="6873"/>
                    <a:pt x="18324" y="6873"/>
                  </a:cubicBezTo>
                  <a:cubicBezTo>
                    <a:pt x="18081" y="6732"/>
                    <a:pt x="17960" y="6452"/>
                    <a:pt x="17838" y="6171"/>
                  </a:cubicBezTo>
                  <a:cubicBezTo>
                    <a:pt x="17838" y="6171"/>
                    <a:pt x="17838" y="6171"/>
                    <a:pt x="17838" y="6171"/>
                  </a:cubicBezTo>
                  <a:close/>
                  <a:moveTo>
                    <a:pt x="12620" y="11642"/>
                  </a:moveTo>
                  <a:cubicBezTo>
                    <a:pt x="12620" y="11642"/>
                    <a:pt x="12620" y="11642"/>
                    <a:pt x="12620" y="11642"/>
                  </a:cubicBezTo>
                  <a:cubicBezTo>
                    <a:pt x="12620" y="11642"/>
                    <a:pt x="12620" y="11642"/>
                    <a:pt x="12620" y="11642"/>
                  </a:cubicBezTo>
                  <a:cubicBezTo>
                    <a:pt x="12742" y="11361"/>
                    <a:pt x="12984" y="11221"/>
                    <a:pt x="13106" y="11081"/>
                  </a:cubicBezTo>
                  <a:cubicBezTo>
                    <a:pt x="13106" y="11081"/>
                    <a:pt x="13106" y="11081"/>
                    <a:pt x="13106" y="11081"/>
                  </a:cubicBezTo>
                  <a:cubicBezTo>
                    <a:pt x="13348" y="11081"/>
                    <a:pt x="13591" y="11081"/>
                    <a:pt x="13834" y="11221"/>
                  </a:cubicBezTo>
                  <a:cubicBezTo>
                    <a:pt x="13834" y="11221"/>
                    <a:pt x="13834" y="11221"/>
                    <a:pt x="13834" y="11221"/>
                  </a:cubicBezTo>
                  <a:cubicBezTo>
                    <a:pt x="14076" y="11361"/>
                    <a:pt x="14198" y="11642"/>
                    <a:pt x="14319" y="11922"/>
                  </a:cubicBezTo>
                  <a:cubicBezTo>
                    <a:pt x="14319" y="12203"/>
                    <a:pt x="14319" y="12483"/>
                    <a:pt x="14198" y="12623"/>
                  </a:cubicBezTo>
                  <a:cubicBezTo>
                    <a:pt x="14076" y="12904"/>
                    <a:pt x="13834" y="13184"/>
                    <a:pt x="13591" y="13184"/>
                  </a:cubicBezTo>
                  <a:cubicBezTo>
                    <a:pt x="13591" y="13184"/>
                    <a:pt x="13591" y="13184"/>
                    <a:pt x="13591" y="13184"/>
                  </a:cubicBezTo>
                  <a:cubicBezTo>
                    <a:pt x="13348" y="13325"/>
                    <a:pt x="13106" y="13184"/>
                    <a:pt x="12984" y="13044"/>
                  </a:cubicBezTo>
                  <a:cubicBezTo>
                    <a:pt x="12863" y="13044"/>
                    <a:pt x="12863" y="13044"/>
                    <a:pt x="12863" y="13044"/>
                  </a:cubicBezTo>
                  <a:cubicBezTo>
                    <a:pt x="12742" y="12904"/>
                    <a:pt x="12499" y="12623"/>
                    <a:pt x="12499" y="12483"/>
                  </a:cubicBezTo>
                  <a:cubicBezTo>
                    <a:pt x="12378" y="12203"/>
                    <a:pt x="12499" y="11922"/>
                    <a:pt x="12620" y="11642"/>
                  </a:cubicBezTo>
                  <a:close/>
                  <a:moveTo>
                    <a:pt x="8858" y="7294"/>
                  </a:moveTo>
                  <a:cubicBezTo>
                    <a:pt x="8858" y="7294"/>
                    <a:pt x="8858" y="7294"/>
                    <a:pt x="8858" y="7294"/>
                  </a:cubicBezTo>
                  <a:cubicBezTo>
                    <a:pt x="8858" y="7294"/>
                    <a:pt x="8858" y="7294"/>
                    <a:pt x="8858" y="7294"/>
                  </a:cubicBezTo>
                  <a:cubicBezTo>
                    <a:pt x="8980" y="7013"/>
                    <a:pt x="9222" y="6873"/>
                    <a:pt x="9465" y="6873"/>
                  </a:cubicBezTo>
                  <a:cubicBezTo>
                    <a:pt x="9708" y="6732"/>
                    <a:pt x="9951" y="6732"/>
                    <a:pt x="10193" y="6873"/>
                  </a:cubicBezTo>
                  <a:cubicBezTo>
                    <a:pt x="10315" y="7013"/>
                    <a:pt x="10557" y="7294"/>
                    <a:pt x="10557" y="7574"/>
                  </a:cubicBezTo>
                  <a:cubicBezTo>
                    <a:pt x="10679" y="7855"/>
                    <a:pt x="10557" y="8135"/>
                    <a:pt x="10436" y="8416"/>
                  </a:cubicBezTo>
                  <a:cubicBezTo>
                    <a:pt x="10315" y="8696"/>
                    <a:pt x="10193" y="8836"/>
                    <a:pt x="9951" y="8836"/>
                  </a:cubicBezTo>
                  <a:cubicBezTo>
                    <a:pt x="9708" y="8977"/>
                    <a:pt x="9465" y="8977"/>
                    <a:pt x="9222" y="8836"/>
                  </a:cubicBezTo>
                  <a:cubicBezTo>
                    <a:pt x="8980" y="8696"/>
                    <a:pt x="8858" y="8416"/>
                    <a:pt x="8737" y="8135"/>
                  </a:cubicBezTo>
                  <a:cubicBezTo>
                    <a:pt x="8737" y="7855"/>
                    <a:pt x="8737" y="7574"/>
                    <a:pt x="8858" y="7294"/>
                  </a:cubicBezTo>
                  <a:close/>
                  <a:moveTo>
                    <a:pt x="3034" y="14026"/>
                  </a:moveTo>
                  <a:cubicBezTo>
                    <a:pt x="3034" y="14026"/>
                    <a:pt x="3034" y="14026"/>
                    <a:pt x="3034" y="14026"/>
                  </a:cubicBezTo>
                  <a:cubicBezTo>
                    <a:pt x="3276" y="13745"/>
                    <a:pt x="3398" y="13605"/>
                    <a:pt x="3640" y="13465"/>
                  </a:cubicBezTo>
                  <a:cubicBezTo>
                    <a:pt x="3640" y="13465"/>
                    <a:pt x="3640" y="13465"/>
                    <a:pt x="3640" y="13465"/>
                  </a:cubicBezTo>
                  <a:cubicBezTo>
                    <a:pt x="3883" y="13465"/>
                    <a:pt x="4126" y="13465"/>
                    <a:pt x="4369" y="13605"/>
                  </a:cubicBezTo>
                  <a:cubicBezTo>
                    <a:pt x="4611" y="13745"/>
                    <a:pt x="4733" y="14026"/>
                    <a:pt x="4854" y="14306"/>
                  </a:cubicBezTo>
                  <a:cubicBezTo>
                    <a:pt x="4854" y="14447"/>
                    <a:pt x="4854" y="14727"/>
                    <a:pt x="4733" y="15008"/>
                  </a:cubicBezTo>
                  <a:cubicBezTo>
                    <a:pt x="4611" y="15288"/>
                    <a:pt x="4369" y="15429"/>
                    <a:pt x="4126" y="15569"/>
                  </a:cubicBezTo>
                  <a:cubicBezTo>
                    <a:pt x="4126" y="15569"/>
                    <a:pt x="4126" y="15569"/>
                    <a:pt x="4126" y="15569"/>
                  </a:cubicBezTo>
                  <a:cubicBezTo>
                    <a:pt x="3883" y="15569"/>
                    <a:pt x="3640" y="15569"/>
                    <a:pt x="3398" y="15429"/>
                  </a:cubicBezTo>
                  <a:cubicBezTo>
                    <a:pt x="3398" y="15429"/>
                    <a:pt x="3398" y="15429"/>
                    <a:pt x="3398" y="15429"/>
                  </a:cubicBezTo>
                  <a:cubicBezTo>
                    <a:pt x="3155" y="15288"/>
                    <a:pt x="3034" y="15008"/>
                    <a:pt x="3034" y="14727"/>
                  </a:cubicBezTo>
                  <a:cubicBezTo>
                    <a:pt x="2912" y="14587"/>
                    <a:pt x="3034" y="14306"/>
                    <a:pt x="3034" y="1402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 panose="020F0502020204030204"/>
                </a:defRPr>
              </a:p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4953712" y="805526"/>
            <a:ext cx="2284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项目架构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" name="Picture 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55072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52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52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  <p:bldP spid="121" grpId="0"/>
      <p:bldP spid="122" grpId="0"/>
      <p:bldP spid="124" grpId="0"/>
      <p:bldP spid="4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xdu2ib52">
      <a:majorFont>
        <a:latin typeface="inpin heiti"/>
        <a:ea typeface="inpin heiti"/>
        <a:cs typeface=""/>
      </a:majorFont>
      <a:minorFont>
        <a:latin typeface="inpin heiti"/>
        <a:ea typeface="inpin he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C5364"/>
        </a:solidFill>
        <a:ln w="19050">
          <a:noFill/>
          <a:headEnd type="none"/>
          <a:tailEnd type="none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rgbClr val="1C788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2273</Words>
  <Application>WPS 演示</Application>
  <PresentationFormat>宽屏</PresentationFormat>
  <Paragraphs>228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18</vt:i4>
      </vt:variant>
    </vt:vector>
  </HeadingPairs>
  <TitlesOfParts>
    <vt:vector size="39" baseType="lpstr">
      <vt:lpstr>Arial</vt:lpstr>
      <vt:lpstr>宋体</vt:lpstr>
      <vt:lpstr>Wingdings</vt:lpstr>
      <vt:lpstr>等线</vt:lpstr>
      <vt:lpstr>Arial</vt:lpstr>
      <vt:lpstr>Arual</vt:lpstr>
      <vt:lpstr>微软雅黑</vt:lpstr>
      <vt:lpstr>Calibri</vt:lpstr>
      <vt:lpstr>Arual</vt:lpstr>
      <vt:lpstr>inpin heiti</vt:lpstr>
      <vt:lpstr>Arial Unicode MS</vt:lpstr>
      <vt:lpstr>Segoe Print</vt:lpstr>
      <vt:lpstr>等线 Light</vt:lpstr>
      <vt:lpstr>楷体</vt:lpstr>
      <vt:lpstr>微软雅黑 Light</vt:lpstr>
      <vt:lpstr>Times New Roman</vt:lpstr>
      <vt:lpstr>Office 主题​​</vt:lpstr>
      <vt:lpstr>自定义设计方案</vt:lpstr>
      <vt:lpstr>1_自定义设计方案</vt:lpstr>
      <vt:lpstr>2_自定义设计方案</vt:lpstr>
      <vt:lpstr>3_自定义设计方案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qingfu lu</dc:creator>
  <cp:lastModifiedBy>lzx0626</cp:lastModifiedBy>
  <cp:revision>162</cp:revision>
  <dcterms:created xsi:type="dcterms:W3CDTF">2019-03-03T03:17:00Z</dcterms:created>
  <dcterms:modified xsi:type="dcterms:W3CDTF">2024-04-14T09:15:50Z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